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.cuzic1@skole.hr" initials="i" lastIdx="1" clrIdx="0">
    <p:extLst>
      <p:ext uri="{19B8F6BF-5375-455C-9EA6-DF929625EA0E}">
        <p15:presenceInfo xmlns:p15="http://schemas.microsoft.com/office/powerpoint/2012/main" xmlns="" userId="ivan.cuzic1@skole.h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320488-B180-4717-BA11-7140A64F7F9A}" v="65" dt="2019-09-22T19:03:35.3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75" autoAdjust="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.cuzic1@skole.hr" userId="df63c021-0675-4d8c-a9d6-36d6c01b34a5" providerId="ADAL" clId="{C1599836-AC79-488E-8B8C-FB01D280028A}"/>
    <pc:docChg chg="undo custSel mod addSld delSld modSld addSection delSection">
      <pc:chgData name="ivan.cuzic1@skole.hr" userId="df63c021-0675-4d8c-a9d6-36d6c01b34a5" providerId="ADAL" clId="{C1599836-AC79-488E-8B8C-FB01D280028A}" dt="2019-08-11T16:13:50.941" v="1519" actId="20577"/>
      <pc:docMkLst>
        <pc:docMk/>
      </pc:docMkLst>
      <pc:sldChg chg="modSp">
        <pc:chgData name="ivan.cuzic1@skole.hr" userId="df63c021-0675-4d8c-a9d6-36d6c01b34a5" providerId="ADAL" clId="{C1599836-AC79-488E-8B8C-FB01D280028A}" dt="2019-08-11T16:13:50.941" v="1519" actId="20577"/>
        <pc:sldMkLst>
          <pc:docMk/>
          <pc:sldMk cId="2959175408" sldId="256"/>
        </pc:sldMkLst>
        <pc:spChg chg="mod">
          <ac:chgData name="ivan.cuzic1@skole.hr" userId="df63c021-0675-4d8c-a9d6-36d6c01b34a5" providerId="ADAL" clId="{C1599836-AC79-488E-8B8C-FB01D280028A}" dt="2019-08-11T16:13:50.941" v="1519" actId="20577"/>
          <ac:spMkLst>
            <pc:docMk/>
            <pc:sldMk cId="2959175408" sldId="256"/>
            <ac:spMk id="2" creationId="{00000000-0000-0000-0000-000000000000}"/>
          </ac:spMkLst>
        </pc:spChg>
        <pc:spChg chg="mod">
          <ac:chgData name="ivan.cuzic1@skole.hr" userId="df63c021-0675-4d8c-a9d6-36d6c01b34a5" providerId="ADAL" clId="{C1599836-AC79-488E-8B8C-FB01D280028A}" dt="2019-08-11T16:13:38.598" v="1499" actId="20577"/>
          <ac:spMkLst>
            <pc:docMk/>
            <pc:sldMk cId="2959175408" sldId="256"/>
            <ac:spMk id="3" creationId="{00000000-0000-0000-0000-000000000000}"/>
          </ac:spMkLst>
        </pc:spChg>
      </pc:sldChg>
      <pc:sldChg chg="addSp delSp modSp add mod setBg">
        <pc:chgData name="ivan.cuzic1@skole.hr" userId="df63c021-0675-4d8c-a9d6-36d6c01b34a5" providerId="ADAL" clId="{C1599836-AC79-488E-8B8C-FB01D280028A}" dt="2019-07-27T14:30:01.691" v="1055" actId="20577"/>
        <pc:sldMkLst>
          <pc:docMk/>
          <pc:sldMk cId="1894146278" sldId="257"/>
        </pc:sldMkLst>
        <pc:spChg chg="mod ord">
          <ac:chgData name="ivan.cuzic1@skole.hr" userId="df63c021-0675-4d8c-a9d6-36d6c01b34a5" providerId="ADAL" clId="{C1599836-AC79-488E-8B8C-FB01D280028A}" dt="2019-07-27T14:30:01.691" v="1055" actId="20577"/>
          <ac:spMkLst>
            <pc:docMk/>
            <pc:sldMk cId="1894146278" sldId="257"/>
            <ac:spMk id="2" creationId="{C669742F-57B0-42E8-AEE0-CC78F8599B0C}"/>
          </ac:spMkLst>
        </pc:spChg>
        <pc:spChg chg="add del">
          <ac:chgData name="ivan.cuzic1@skole.hr" userId="df63c021-0675-4d8c-a9d6-36d6c01b34a5" providerId="ADAL" clId="{C1599836-AC79-488E-8B8C-FB01D280028A}" dt="2019-07-27T14:29:37.254" v="1011" actId="26606"/>
          <ac:spMkLst>
            <pc:docMk/>
            <pc:sldMk cId="1894146278" sldId="257"/>
            <ac:spMk id="9" creationId="{87CC2527-562A-4F69-B487-4371E5B243E7}"/>
          </ac:spMkLst>
        </pc:spChg>
        <pc:spChg chg="add">
          <ac:chgData name="ivan.cuzic1@skole.hr" userId="df63c021-0675-4d8c-a9d6-36d6c01b34a5" providerId="ADAL" clId="{C1599836-AC79-488E-8B8C-FB01D280028A}" dt="2019-07-27T14:29:37.301" v="1012" actId="26606"/>
          <ac:spMkLst>
            <pc:docMk/>
            <pc:sldMk cId="1894146278" sldId="257"/>
            <ac:spMk id="14" creationId="{37C89E4B-3C9F-44B9-8B86-D9E3D112D8EC}"/>
          </ac:spMkLst>
        </pc:spChg>
        <pc:picChg chg="add mod">
          <ac:chgData name="ivan.cuzic1@skole.hr" userId="df63c021-0675-4d8c-a9d6-36d6c01b34a5" providerId="ADAL" clId="{C1599836-AC79-488E-8B8C-FB01D280028A}" dt="2019-07-27T14:29:37.301" v="1012" actId="26606"/>
          <ac:picMkLst>
            <pc:docMk/>
            <pc:sldMk cId="1894146278" sldId="257"/>
            <ac:picMk id="4" creationId="{744B5A59-B949-4312-A52A-0D77443B5685}"/>
          </ac:picMkLst>
        </pc:picChg>
        <pc:cxnChg chg="add del">
          <ac:chgData name="ivan.cuzic1@skole.hr" userId="df63c021-0675-4d8c-a9d6-36d6c01b34a5" providerId="ADAL" clId="{C1599836-AC79-488E-8B8C-FB01D280028A}" dt="2019-07-27T14:29:37.254" v="1011" actId="26606"/>
          <ac:cxnSpMkLst>
            <pc:docMk/>
            <pc:sldMk cId="1894146278" sldId="257"/>
            <ac:cxnSpMk id="11" creationId="{BCDAEC91-5BCE-4B55-9CC0-43EF94CB734B}"/>
          </ac:cxnSpMkLst>
        </pc:cxnChg>
        <pc:cxnChg chg="add">
          <ac:chgData name="ivan.cuzic1@skole.hr" userId="df63c021-0675-4d8c-a9d6-36d6c01b34a5" providerId="ADAL" clId="{C1599836-AC79-488E-8B8C-FB01D280028A}" dt="2019-07-27T14:29:37.301" v="1012" actId="26606"/>
          <ac:cxnSpMkLst>
            <pc:docMk/>
            <pc:sldMk cId="1894146278" sldId="257"/>
            <ac:cxnSpMk id="13" creationId="{D891E407-403B-4764-86C9-33A56D3BCAA3}"/>
          </ac:cxnSpMkLst>
        </pc:cxnChg>
        <pc:cxnChg chg="add">
          <ac:chgData name="ivan.cuzic1@skole.hr" userId="df63c021-0675-4d8c-a9d6-36d6c01b34a5" providerId="ADAL" clId="{C1599836-AC79-488E-8B8C-FB01D280028A}" dt="2019-07-27T14:29:37.301" v="1012" actId="26606"/>
          <ac:cxnSpMkLst>
            <pc:docMk/>
            <pc:sldMk cId="1894146278" sldId="257"/>
            <ac:cxnSpMk id="15" creationId="{AA2EAA10-076F-46BD-8F0F-B9A2FB77A85C}"/>
          </ac:cxnSpMkLst>
        </pc:cxnChg>
      </pc:sldChg>
      <pc:sldChg chg="addSp delSp modSp add mod setBg setClrOvrMap">
        <pc:chgData name="ivan.cuzic1@skole.hr" userId="df63c021-0675-4d8c-a9d6-36d6c01b34a5" providerId="ADAL" clId="{C1599836-AC79-488E-8B8C-FB01D280028A}" dt="2019-07-27T14:33:42.137" v="1106" actId="26606"/>
        <pc:sldMkLst>
          <pc:docMk/>
          <pc:sldMk cId="1607255219" sldId="258"/>
        </pc:sldMkLst>
        <pc:spChg chg="mod">
          <ac:chgData name="ivan.cuzic1@skole.hr" userId="df63c021-0675-4d8c-a9d6-36d6c01b34a5" providerId="ADAL" clId="{C1599836-AC79-488E-8B8C-FB01D280028A}" dt="2019-07-27T14:33:42.137" v="1106" actId="26606"/>
          <ac:spMkLst>
            <pc:docMk/>
            <pc:sldMk cId="1607255219" sldId="258"/>
            <ac:spMk id="2" creationId="{F3F636A5-6EFD-4123-9739-7FE41F4C6BC1}"/>
          </ac:spMkLst>
        </pc:spChg>
        <pc:spChg chg="del">
          <ac:chgData name="ivan.cuzic1@skole.hr" userId="df63c021-0675-4d8c-a9d6-36d6c01b34a5" providerId="ADAL" clId="{C1599836-AC79-488E-8B8C-FB01D280028A}" dt="2019-07-27T14:30:36.377" v="1058" actId="26606"/>
          <ac:spMkLst>
            <pc:docMk/>
            <pc:sldMk cId="1607255219" sldId="258"/>
            <ac:spMk id="3" creationId="{64CF19A1-1786-43DE-A4CD-C0A09F140138}"/>
          </ac:spMkLst>
        </pc:spChg>
        <pc:spChg chg="add">
          <ac:chgData name="ivan.cuzic1@skole.hr" userId="df63c021-0675-4d8c-a9d6-36d6c01b34a5" providerId="ADAL" clId="{C1599836-AC79-488E-8B8C-FB01D280028A}" dt="2019-07-27T14:33:42.137" v="1106" actId="26606"/>
          <ac:spMkLst>
            <pc:docMk/>
            <pc:sldMk cId="1607255219" sldId="258"/>
            <ac:spMk id="7" creationId="{66B332A4-D438-4773-A77F-5ED49A448D9D}"/>
          </ac:spMkLst>
        </pc:spChg>
        <pc:spChg chg="add">
          <ac:chgData name="ivan.cuzic1@skole.hr" userId="df63c021-0675-4d8c-a9d6-36d6c01b34a5" providerId="ADAL" clId="{C1599836-AC79-488E-8B8C-FB01D280028A}" dt="2019-07-27T14:33:42.137" v="1106" actId="26606"/>
          <ac:spMkLst>
            <pc:docMk/>
            <pc:sldMk cId="1607255219" sldId="258"/>
            <ac:spMk id="9" creationId="{DF9AD32D-FF05-44F4-BD4D-9CEE89B71EB9}"/>
          </ac:spMkLst>
        </pc:spChg>
      </pc:sldChg>
      <pc:sldChg chg="addSp delSp modSp add mod setBg">
        <pc:chgData name="ivan.cuzic1@skole.hr" userId="df63c021-0675-4d8c-a9d6-36d6c01b34a5" providerId="ADAL" clId="{C1599836-AC79-488E-8B8C-FB01D280028A}" dt="2019-07-27T14:38:43.205" v="1200" actId="26606"/>
        <pc:sldMkLst>
          <pc:docMk/>
          <pc:sldMk cId="1069998747" sldId="259"/>
        </pc:sldMkLst>
        <pc:spChg chg="mod">
          <ac:chgData name="ivan.cuzic1@skole.hr" userId="df63c021-0675-4d8c-a9d6-36d6c01b34a5" providerId="ADAL" clId="{C1599836-AC79-488E-8B8C-FB01D280028A}" dt="2019-07-27T14:38:43.205" v="1200" actId="26606"/>
          <ac:spMkLst>
            <pc:docMk/>
            <pc:sldMk cId="1069998747" sldId="259"/>
            <ac:spMk id="2" creationId="{26CDAF1C-7A82-4369-9CDD-909B455C1A4E}"/>
          </ac:spMkLst>
        </pc:spChg>
        <pc:spChg chg="del mod">
          <ac:chgData name="ivan.cuzic1@skole.hr" userId="df63c021-0675-4d8c-a9d6-36d6c01b34a5" providerId="ADAL" clId="{C1599836-AC79-488E-8B8C-FB01D280028A}" dt="2019-07-27T14:38:43.205" v="1200" actId="26606"/>
          <ac:spMkLst>
            <pc:docMk/>
            <pc:sldMk cId="1069998747" sldId="259"/>
            <ac:spMk id="3" creationId="{1AB2D31D-08BD-4E55-AFF1-504AFD74B059}"/>
          </ac:spMkLst>
        </pc:spChg>
        <pc:spChg chg="add">
          <ac:chgData name="ivan.cuzic1@skole.hr" userId="df63c021-0675-4d8c-a9d6-36d6c01b34a5" providerId="ADAL" clId="{C1599836-AC79-488E-8B8C-FB01D280028A}" dt="2019-07-27T14:38:43.205" v="1200" actId="26606"/>
          <ac:spMkLst>
            <pc:docMk/>
            <pc:sldMk cId="1069998747" sldId="259"/>
            <ac:spMk id="10" creationId="{42285737-90EE-47DC-AC80-8AE156B11969}"/>
          </ac:spMkLst>
        </pc:spChg>
        <pc:grpChg chg="add">
          <ac:chgData name="ivan.cuzic1@skole.hr" userId="df63c021-0675-4d8c-a9d6-36d6c01b34a5" providerId="ADAL" clId="{C1599836-AC79-488E-8B8C-FB01D280028A}" dt="2019-07-27T14:38:43.205" v="1200" actId="26606"/>
          <ac:grpSpMkLst>
            <pc:docMk/>
            <pc:sldMk cId="1069998747" sldId="259"/>
            <ac:grpSpMk id="12" creationId="{B57BDC17-F1B3-455F-BBF1-680AA1F25C06}"/>
          </ac:grpSpMkLst>
        </pc:grpChg>
        <pc:graphicFrameChg chg="add">
          <ac:chgData name="ivan.cuzic1@skole.hr" userId="df63c021-0675-4d8c-a9d6-36d6c01b34a5" providerId="ADAL" clId="{C1599836-AC79-488E-8B8C-FB01D280028A}" dt="2019-07-27T14:38:43.205" v="1200" actId="26606"/>
          <ac:graphicFrameMkLst>
            <pc:docMk/>
            <pc:sldMk cId="1069998747" sldId="259"/>
            <ac:graphicFrameMk id="5" creationId="{3B511DA0-7BE7-43D2-96F0-D1360E747EEB}"/>
          </ac:graphicFrameMkLst>
        </pc:graphicFrameChg>
      </pc:sldChg>
      <pc:sldChg chg="addSp delSp modSp add mod setBg setClrOvrMap">
        <pc:chgData name="ivan.cuzic1@skole.hr" userId="df63c021-0675-4d8c-a9d6-36d6c01b34a5" providerId="ADAL" clId="{C1599836-AC79-488E-8B8C-FB01D280028A}" dt="2019-07-27T14:41:18.403" v="1281" actId="26606"/>
        <pc:sldMkLst>
          <pc:docMk/>
          <pc:sldMk cId="1839049092" sldId="260"/>
        </pc:sldMkLst>
        <pc:spChg chg="mod">
          <ac:chgData name="ivan.cuzic1@skole.hr" userId="df63c021-0675-4d8c-a9d6-36d6c01b34a5" providerId="ADAL" clId="{C1599836-AC79-488E-8B8C-FB01D280028A}" dt="2019-07-27T14:41:18.403" v="1281" actId="26606"/>
          <ac:spMkLst>
            <pc:docMk/>
            <pc:sldMk cId="1839049092" sldId="260"/>
            <ac:spMk id="2" creationId="{7C316671-D088-4755-BBF1-66C957FFCF62}"/>
          </ac:spMkLst>
        </pc:spChg>
        <pc:spChg chg="del mod">
          <ac:chgData name="ivan.cuzic1@skole.hr" userId="df63c021-0675-4d8c-a9d6-36d6c01b34a5" providerId="ADAL" clId="{C1599836-AC79-488E-8B8C-FB01D280028A}" dt="2019-07-27T14:40:30.513" v="1267" actId="26606"/>
          <ac:spMkLst>
            <pc:docMk/>
            <pc:sldMk cId="1839049092" sldId="260"/>
            <ac:spMk id="3" creationId="{1C6CCA75-B265-4695-8BF4-338865156878}"/>
          </ac:spMkLst>
        </pc:spChg>
        <pc:spChg chg="add del">
          <ac:chgData name="ivan.cuzic1@skole.hr" userId="df63c021-0675-4d8c-a9d6-36d6c01b34a5" providerId="ADAL" clId="{C1599836-AC79-488E-8B8C-FB01D280028A}" dt="2019-07-27T14:41:18.403" v="1281" actId="26606"/>
          <ac:spMkLst>
            <pc:docMk/>
            <pc:sldMk cId="1839049092" sldId="260"/>
            <ac:spMk id="10" creationId="{42285737-90EE-47DC-AC80-8AE156B11969}"/>
          </ac:spMkLst>
        </pc:spChg>
        <pc:grpChg chg="add del">
          <ac:chgData name="ivan.cuzic1@skole.hr" userId="df63c021-0675-4d8c-a9d6-36d6c01b34a5" providerId="ADAL" clId="{C1599836-AC79-488E-8B8C-FB01D280028A}" dt="2019-07-27T14:41:18.403" v="1281" actId="26606"/>
          <ac:grpSpMkLst>
            <pc:docMk/>
            <pc:sldMk cId="1839049092" sldId="260"/>
            <ac:grpSpMk id="12" creationId="{B57BDC17-F1B3-455F-BBF1-680AA1F25C06}"/>
          </ac:grpSpMkLst>
        </pc:grpChg>
        <pc:graphicFrameChg chg="add mod modGraphic">
          <ac:chgData name="ivan.cuzic1@skole.hr" userId="df63c021-0675-4d8c-a9d6-36d6c01b34a5" providerId="ADAL" clId="{C1599836-AC79-488E-8B8C-FB01D280028A}" dt="2019-07-27T14:41:18.403" v="1281" actId="26606"/>
          <ac:graphicFrameMkLst>
            <pc:docMk/>
            <pc:sldMk cId="1839049092" sldId="260"/>
            <ac:graphicFrameMk id="5" creationId="{AF5681AE-C355-4A71-B656-6A770968A9AD}"/>
          </ac:graphicFrameMkLst>
        </pc:graphicFrameChg>
      </pc:sldChg>
      <pc:sldChg chg="addSp delSp modSp add mod setBg modNotesTx">
        <pc:chgData name="ivan.cuzic1@skole.hr" userId="df63c021-0675-4d8c-a9d6-36d6c01b34a5" providerId="ADAL" clId="{C1599836-AC79-488E-8B8C-FB01D280028A}" dt="2019-07-27T14:54:46.704" v="1375" actId="20577"/>
        <pc:sldMkLst>
          <pc:docMk/>
          <pc:sldMk cId="2167778024" sldId="261"/>
        </pc:sldMkLst>
        <pc:spChg chg="del mod">
          <ac:chgData name="ivan.cuzic1@skole.hr" userId="df63c021-0675-4d8c-a9d6-36d6c01b34a5" providerId="ADAL" clId="{C1599836-AC79-488E-8B8C-FB01D280028A}" dt="2019-07-27T14:45:53.894" v="1289" actId="26606"/>
          <ac:spMkLst>
            <pc:docMk/>
            <pc:sldMk cId="2167778024" sldId="261"/>
            <ac:spMk id="2" creationId="{78325F4F-3506-4F9A-85AD-4C422717E6D6}"/>
          </ac:spMkLst>
        </pc:spChg>
        <pc:spChg chg="del">
          <ac:chgData name="ivan.cuzic1@skole.hr" userId="df63c021-0675-4d8c-a9d6-36d6c01b34a5" providerId="ADAL" clId="{C1599836-AC79-488E-8B8C-FB01D280028A}" dt="2019-07-27T14:45:24.583" v="1284"/>
          <ac:spMkLst>
            <pc:docMk/>
            <pc:sldMk cId="2167778024" sldId="261"/>
            <ac:spMk id="3" creationId="{F7ED6336-AB9B-44E7-9E22-AB06DCFC38E9}"/>
          </ac:spMkLst>
        </pc:spChg>
        <pc:spChg chg="add del">
          <ac:chgData name="ivan.cuzic1@skole.hr" userId="df63c021-0675-4d8c-a9d6-36d6c01b34a5" providerId="ADAL" clId="{C1599836-AC79-488E-8B8C-FB01D280028A}" dt="2019-07-27T14:45:53.832" v="1288" actId="26606"/>
          <ac:spMkLst>
            <pc:docMk/>
            <pc:sldMk cId="2167778024" sldId="261"/>
            <ac:spMk id="10" creationId="{F601D681-8900-4E31-82B1-1349154A4FA8}"/>
          </ac:spMkLst>
        </pc:spChg>
        <pc:picChg chg="add del mod">
          <ac:chgData name="ivan.cuzic1@skole.hr" userId="df63c021-0675-4d8c-a9d6-36d6c01b34a5" providerId="ADAL" clId="{C1599836-AC79-488E-8B8C-FB01D280028A}" dt="2019-07-27T14:45:53.894" v="1289" actId="26606"/>
          <ac:picMkLst>
            <pc:docMk/>
            <pc:sldMk cId="2167778024" sldId="261"/>
            <ac:picMk id="5" creationId="{95169385-83C5-433D-B397-B35931109AFE}"/>
          </ac:picMkLst>
        </pc:picChg>
        <pc:picChg chg="add del">
          <ac:chgData name="ivan.cuzic1@skole.hr" userId="df63c021-0675-4d8c-a9d6-36d6c01b34a5" providerId="ADAL" clId="{C1599836-AC79-488E-8B8C-FB01D280028A}" dt="2019-07-27T14:45:53.832" v="1288" actId="26606"/>
          <ac:picMkLst>
            <pc:docMk/>
            <pc:sldMk cId="2167778024" sldId="261"/>
            <ac:picMk id="8" creationId="{95169385-83C5-433D-B397-B35931109AFE}"/>
          </ac:picMkLst>
        </pc:picChg>
        <pc:picChg chg="add mod">
          <ac:chgData name="ivan.cuzic1@skole.hr" userId="df63c021-0675-4d8c-a9d6-36d6c01b34a5" providerId="ADAL" clId="{C1599836-AC79-488E-8B8C-FB01D280028A}" dt="2019-07-27T14:52:07.928" v="1323" actId="1076"/>
          <ac:picMkLst>
            <pc:docMk/>
            <pc:sldMk cId="2167778024" sldId="261"/>
            <ac:picMk id="12" creationId="{95169385-83C5-433D-B397-B35931109AFE}"/>
          </ac:picMkLst>
        </pc:picChg>
      </pc:sldChg>
      <pc:sldChg chg="addSp delSp modSp add mod setBg setClrOvrMap">
        <pc:chgData name="ivan.cuzic1@skole.hr" userId="df63c021-0675-4d8c-a9d6-36d6c01b34a5" providerId="ADAL" clId="{C1599836-AC79-488E-8B8C-FB01D280028A}" dt="2019-07-27T14:54:08.518" v="1334" actId="27636"/>
        <pc:sldMkLst>
          <pc:docMk/>
          <pc:sldMk cId="2944461177" sldId="262"/>
        </pc:sldMkLst>
        <pc:spChg chg="mod">
          <ac:chgData name="ivan.cuzic1@skole.hr" userId="df63c021-0675-4d8c-a9d6-36d6c01b34a5" providerId="ADAL" clId="{C1599836-AC79-488E-8B8C-FB01D280028A}" dt="2019-07-27T14:54:08.518" v="1334" actId="27636"/>
          <ac:spMkLst>
            <pc:docMk/>
            <pc:sldMk cId="2944461177" sldId="262"/>
            <ac:spMk id="2" creationId="{D7BAF412-22BF-49DC-9CAA-07C3D016B25E}"/>
          </ac:spMkLst>
        </pc:spChg>
        <pc:spChg chg="del">
          <ac:chgData name="ivan.cuzic1@skole.hr" userId="df63c021-0675-4d8c-a9d6-36d6c01b34a5" providerId="ADAL" clId="{C1599836-AC79-488E-8B8C-FB01D280028A}" dt="2019-07-27T14:53:02.630" v="1324" actId="26606"/>
          <ac:spMkLst>
            <pc:docMk/>
            <pc:sldMk cId="2944461177" sldId="262"/>
            <ac:spMk id="3" creationId="{ABEBC3DB-A6CD-4F66-98A9-7E4031DC444A}"/>
          </ac:spMkLst>
        </pc:spChg>
        <pc:spChg chg="add del">
          <ac:chgData name="ivan.cuzic1@skole.hr" userId="df63c021-0675-4d8c-a9d6-36d6c01b34a5" providerId="ADAL" clId="{C1599836-AC79-488E-8B8C-FB01D280028A}" dt="2019-07-27T14:54:08.440" v="1333" actId="26606"/>
          <ac:spMkLst>
            <pc:docMk/>
            <pc:sldMk cId="2944461177" sldId="262"/>
            <ac:spMk id="8" creationId="{23962611-DFD5-4092-AAFD-559E3DFCE2C9}"/>
          </ac:spMkLst>
        </pc:spChg>
        <pc:spChg chg="add del">
          <ac:chgData name="ivan.cuzic1@skole.hr" userId="df63c021-0675-4d8c-a9d6-36d6c01b34a5" providerId="ADAL" clId="{C1599836-AC79-488E-8B8C-FB01D280028A}" dt="2019-07-27T14:54:08.424" v="1332" actId="26606"/>
          <ac:spMkLst>
            <pc:docMk/>
            <pc:sldMk cId="2944461177" sldId="262"/>
            <ac:spMk id="15" creationId="{66B332A4-D438-4773-A77F-5ED49A448D9D}"/>
          </ac:spMkLst>
        </pc:spChg>
        <pc:spChg chg="add del">
          <ac:chgData name="ivan.cuzic1@skole.hr" userId="df63c021-0675-4d8c-a9d6-36d6c01b34a5" providerId="ADAL" clId="{C1599836-AC79-488E-8B8C-FB01D280028A}" dt="2019-07-27T14:54:08.424" v="1332" actId="26606"/>
          <ac:spMkLst>
            <pc:docMk/>
            <pc:sldMk cId="2944461177" sldId="262"/>
            <ac:spMk id="17" creationId="{DF9AD32D-FF05-44F4-BD4D-9CEE89B71EB9}"/>
          </ac:spMkLst>
        </pc:spChg>
        <pc:spChg chg="add">
          <ac:chgData name="ivan.cuzic1@skole.hr" userId="df63c021-0675-4d8c-a9d6-36d6c01b34a5" providerId="ADAL" clId="{C1599836-AC79-488E-8B8C-FB01D280028A}" dt="2019-07-27T14:54:08.440" v="1333" actId="26606"/>
          <ac:spMkLst>
            <pc:docMk/>
            <pc:sldMk cId="2944461177" sldId="262"/>
            <ac:spMk id="19" creationId="{6F9EB9F2-07E2-4D64-BBD8-BB5B217F1218}"/>
          </ac:spMkLst>
        </pc:spChg>
        <pc:picChg chg="add del">
          <ac:chgData name="ivan.cuzic1@skole.hr" userId="df63c021-0675-4d8c-a9d6-36d6c01b34a5" providerId="ADAL" clId="{C1599836-AC79-488E-8B8C-FB01D280028A}" dt="2019-07-27T14:54:08.440" v="1333" actId="26606"/>
          <ac:picMkLst>
            <pc:docMk/>
            <pc:sldMk cId="2944461177" sldId="262"/>
            <ac:picMk id="10" creationId="{2270F1FA-0425-408F-9861-80BF5AFB276D}"/>
          </ac:picMkLst>
        </pc:picChg>
        <pc:cxnChg chg="add">
          <ac:chgData name="ivan.cuzic1@skole.hr" userId="df63c021-0675-4d8c-a9d6-36d6c01b34a5" providerId="ADAL" clId="{C1599836-AC79-488E-8B8C-FB01D280028A}" dt="2019-07-27T14:54:08.440" v="1333" actId="26606"/>
          <ac:cxnSpMkLst>
            <pc:docMk/>
            <pc:sldMk cId="2944461177" sldId="262"/>
            <ac:cxnSpMk id="20" creationId="{F0C57C7C-DFE9-4A1E-B7A9-DF40E63366BB}"/>
          </ac:cxnSpMkLst>
        </pc:cxnChg>
      </pc:sldChg>
    </pc:docChg>
  </pc:docChgLst>
  <pc:docChgLst>
    <pc:chgData name="ivan.cuzic1@skole.hr" userId="df63c021-0675-4d8c-a9d6-36d6c01b34a5" providerId="ADAL" clId="{EA320488-B180-4717-BA11-7140A64F7F9A}"/>
    <pc:docChg chg="undo custSel mod addSld delSld modSld sldOrd">
      <pc:chgData name="ivan.cuzic1@skole.hr" userId="df63c021-0675-4d8c-a9d6-36d6c01b34a5" providerId="ADAL" clId="{EA320488-B180-4717-BA11-7140A64F7F9A}" dt="2019-09-22T19:04:03.239" v="2221" actId="20577"/>
      <pc:docMkLst>
        <pc:docMk/>
      </pc:docMkLst>
      <pc:sldChg chg="modSp">
        <pc:chgData name="ivan.cuzic1@skole.hr" userId="df63c021-0675-4d8c-a9d6-36d6c01b34a5" providerId="ADAL" clId="{EA320488-B180-4717-BA11-7140A64F7F9A}" dt="2019-09-22T09:43:31.942" v="32" actId="20577"/>
        <pc:sldMkLst>
          <pc:docMk/>
          <pc:sldMk cId="2959175408" sldId="256"/>
        </pc:sldMkLst>
        <pc:spChg chg="mod">
          <ac:chgData name="ivan.cuzic1@skole.hr" userId="df63c021-0675-4d8c-a9d6-36d6c01b34a5" providerId="ADAL" clId="{EA320488-B180-4717-BA11-7140A64F7F9A}" dt="2019-09-22T09:43:31.942" v="32" actId="20577"/>
          <ac:spMkLst>
            <pc:docMk/>
            <pc:sldMk cId="2959175408" sldId="256"/>
            <ac:spMk id="2" creationId="{00000000-0000-0000-0000-000000000000}"/>
          </ac:spMkLst>
        </pc:spChg>
      </pc:sldChg>
      <pc:sldChg chg="del">
        <pc:chgData name="ivan.cuzic1@skole.hr" userId="df63c021-0675-4d8c-a9d6-36d6c01b34a5" providerId="ADAL" clId="{EA320488-B180-4717-BA11-7140A64F7F9A}" dt="2019-09-22T09:43:48.582" v="33" actId="2696"/>
        <pc:sldMkLst>
          <pc:docMk/>
          <pc:sldMk cId="69122079" sldId="257"/>
        </pc:sldMkLst>
      </pc:sldChg>
      <pc:sldChg chg="addSp modSp add mod setBg modNotesTx">
        <pc:chgData name="ivan.cuzic1@skole.hr" userId="df63c021-0675-4d8c-a9d6-36d6c01b34a5" providerId="ADAL" clId="{EA320488-B180-4717-BA11-7140A64F7F9A}" dt="2019-09-22T09:54:41.679" v="209" actId="20577"/>
        <pc:sldMkLst>
          <pc:docMk/>
          <pc:sldMk cId="3418211608" sldId="257"/>
        </pc:sldMkLst>
        <pc:spChg chg="mod">
          <ac:chgData name="ivan.cuzic1@skole.hr" userId="df63c021-0675-4d8c-a9d6-36d6c01b34a5" providerId="ADAL" clId="{EA320488-B180-4717-BA11-7140A64F7F9A}" dt="2019-09-22T09:54:07.743" v="199" actId="26606"/>
          <ac:spMkLst>
            <pc:docMk/>
            <pc:sldMk cId="3418211608" sldId="257"/>
            <ac:spMk id="2" creationId="{CEFDCFF8-C483-46DC-A12C-DB8EDD090542}"/>
          </ac:spMkLst>
        </pc:spChg>
        <pc:spChg chg="mod ord">
          <ac:chgData name="ivan.cuzic1@skole.hr" userId="df63c021-0675-4d8c-a9d6-36d6c01b34a5" providerId="ADAL" clId="{EA320488-B180-4717-BA11-7140A64F7F9A}" dt="2019-09-22T09:54:19.789" v="200" actId="255"/>
          <ac:spMkLst>
            <pc:docMk/>
            <pc:sldMk cId="3418211608" sldId="257"/>
            <ac:spMk id="3" creationId="{E28FD303-95A0-4C12-8162-A195068F3B29}"/>
          </ac:spMkLst>
        </pc:spChg>
        <pc:picChg chg="add mod">
          <ac:chgData name="ivan.cuzic1@skole.hr" userId="df63c021-0675-4d8c-a9d6-36d6c01b34a5" providerId="ADAL" clId="{EA320488-B180-4717-BA11-7140A64F7F9A}" dt="2019-09-22T09:54:07.743" v="199" actId="26606"/>
          <ac:picMkLst>
            <pc:docMk/>
            <pc:sldMk cId="3418211608" sldId="257"/>
            <ac:picMk id="5" creationId="{B5DF8C18-F35C-4AFB-9313-6F31EF1CA730}"/>
          </ac:picMkLst>
        </pc:picChg>
        <pc:cxnChg chg="add">
          <ac:chgData name="ivan.cuzic1@skole.hr" userId="df63c021-0675-4d8c-a9d6-36d6c01b34a5" providerId="ADAL" clId="{EA320488-B180-4717-BA11-7140A64F7F9A}" dt="2019-09-22T09:54:07.743" v="199" actId="26606"/>
          <ac:cxnSpMkLst>
            <pc:docMk/>
            <pc:sldMk cId="3418211608" sldId="257"/>
            <ac:cxnSpMk id="10" creationId="{A7F400EE-A8A5-48AF-B4D6-291B52C6F0B0}"/>
          </ac:cxnSpMkLst>
        </pc:cxnChg>
      </pc:sldChg>
      <pc:sldChg chg="addSp delSp modSp add mod setBg">
        <pc:chgData name="ivan.cuzic1@skole.hr" userId="df63c021-0675-4d8c-a9d6-36d6c01b34a5" providerId="ADAL" clId="{EA320488-B180-4717-BA11-7140A64F7F9A}" dt="2019-09-22T09:56:51.940" v="349" actId="26606"/>
        <pc:sldMkLst>
          <pc:docMk/>
          <pc:sldMk cId="1262093710" sldId="258"/>
        </pc:sldMkLst>
        <pc:spChg chg="mod">
          <ac:chgData name="ivan.cuzic1@skole.hr" userId="df63c021-0675-4d8c-a9d6-36d6c01b34a5" providerId="ADAL" clId="{EA320488-B180-4717-BA11-7140A64F7F9A}" dt="2019-09-22T09:56:51.940" v="349" actId="26606"/>
          <ac:spMkLst>
            <pc:docMk/>
            <pc:sldMk cId="1262093710" sldId="258"/>
            <ac:spMk id="2" creationId="{E6BC30FE-8D39-4335-BCEA-61F7904C3B3E}"/>
          </ac:spMkLst>
        </pc:spChg>
        <pc:spChg chg="del mod">
          <ac:chgData name="ivan.cuzic1@skole.hr" userId="df63c021-0675-4d8c-a9d6-36d6c01b34a5" providerId="ADAL" clId="{EA320488-B180-4717-BA11-7140A64F7F9A}" dt="2019-09-22T09:56:51.940" v="349" actId="26606"/>
          <ac:spMkLst>
            <pc:docMk/>
            <pc:sldMk cId="1262093710" sldId="258"/>
            <ac:spMk id="3" creationId="{67787F7F-BAAF-409F-8EB6-18F9FC5268DB}"/>
          </ac:spMkLst>
        </pc:spChg>
        <pc:spChg chg="add">
          <ac:chgData name="ivan.cuzic1@skole.hr" userId="df63c021-0675-4d8c-a9d6-36d6c01b34a5" providerId="ADAL" clId="{EA320488-B180-4717-BA11-7140A64F7F9A}" dt="2019-09-22T09:56:51.940" v="349" actId="26606"/>
          <ac:spMkLst>
            <pc:docMk/>
            <pc:sldMk cId="1262093710" sldId="258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EA320488-B180-4717-BA11-7140A64F7F9A}" dt="2019-09-22T09:56:51.940" v="349" actId="26606"/>
          <ac:graphicFrameMkLst>
            <pc:docMk/>
            <pc:sldMk cId="1262093710" sldId="258"/>
            <ac:graphicFrameMk id="5" creationId="{19C922EB-13C8-4AC9-AB16-549E18630C40}"/>
          </ac:graphicFrameMkLst>
        </pc:graphicFrameChg>
      </pc:sldChg>
      <pc:sldChg chg="del">
        <pc:chgData name="ivan.cuzic1@skole.hr" userId="df63c021-0675-4d8c-a9d6-36d6c01b34a5" providerId="ADAL" clId="{EA320488-B180-4717-BA11-7140A64F7F9A}" dt="2019-09-22T09:43:51.550" v="34" actId="2696"/>
        <pc:sldMkLst>
          <pc:docMk/>
          <pc:sldMk cId="1282757829" sldId="258"/>
        </pc:sldMkLst>
      </pc:sldChg>
      <pc:sldChg chg="addSp delSp modSp add mod setBg">
        <pc:chgData name="ivan.cuzic1@skole.hr" userId="df63c021-0675-4d8c-a9d6-36d6c01b34a5" providerId="ADAL" clId="{EA320488-B180-4717-BA11-7140A64F7F9A}" dt="2019-09-22T09:59:37.231" v="501" actId="26606"/>
        <pc:sldMkLst>
          <pc:docMk/>
          <pc:sldMk cId="1003274742" sldId="259"/>
        </pc:sldMkLst>
        <pc:spChg chg="mod">
          <ac:chgData name="ivan.cuzic1@skole.hr" userId="df63c021-0675-4d8c-a9d6-36d6c01b34a5" providerId="ADAL" clId="{EA320488-B180-4717-BA11-7140A64F7F9A}" dt="2019-09-22T09:59:37.231" v="501" actId="26606"/>
          <ac:spMkLst>
            <pc:docMk/>
            <pc:sldMk cId="1003274742" sldId="259"/>
            <ac:spMk id="2" creationId="{A71E2241-B11C-409F-805A-19435E5723BC}"/>
          </ac:spMkLst>
        </pc:spChg>
        <pc:spChg chg="del mod">
          <ac:chgData name="ivan.cuzic1@skole.hr" userId="df63c021-0675-4d8c-a9d6-36d6c01b34a5" providerId="ADAL" clId="{EA320488-B180-4717-BA11-7140A64F7F9A}" dt="2019-09-22T09:59:13.810" v="498" actId="26606"/>
          <ac:spMkLst>
            <pc:docMk/>
            <pc:sldMk cId="1003274742" sldId="259"/>
            <ac:spMk id="3" creationId="{43249B1E-4337-4C21-AB0E-3B0A81252E65}"/>
          </ac:spMkLst>
        </pc:spChg>
        <pc:spChg chg="add del">
          <ac:chgData name="ivan.cuzic1@skole.hr" userId="df63c021-0675-4d8c-a9d6-36d6c01b34a5" providerId="ADAL" clId="{EA320488-B180-4717-BA11-7140A64F7F9A}" dt="2019-09-22T09:59:37.231" v="501" actId="26606"/>
          <ac:spMkLst>
            <pc:docMk/>
            <pc:sldMk cId="1003274742" sldId="259"/>
            <ac:spMk id="10" creationId="{42A5316D-ED2F-4F89-B4B4-8D9240B1A348}"/>
          </ac:spMkLst>
        </pc:spChg>
        <pc:spChg chg="add del">
          <ac:chgData name="ivan.cuzic1@skole.hr" userId="df63c021-0675-4d8c-a9d6-36d6c01b34a5" providerId="ADAL" clId="{EA320488-B180-4717-BA11-7140A64F7F9A}" dt="2019-09-22T09:59:37.185" v="500" actId="26606"/>
          <ac:spMkLst>
            <pc:docMk/>
            <pc:sldMk cId="1003274742" sldId="259"/>
            <ac:spMk id="15" creationId="{46C2E80F-49A6-4372-B103-219D417A55ED}"/>
          </ac:spMkLst>
        </pc:spChg>
        <pc:spChg chg="add">
          <ac:chgData name="ivan.cuzic1@skole.hr" userId="df63c021-0675-4d8c-a9d6-36d6c01b34a5" providerId="ADAL" clId="{EA320488-B180-4717-BA11-7140A64F7F9A}" dt="2019-09-22T09:59:37.231" v="501" actId="26606"/>
          <ac:spMkLst>
            <pc:docMk/>
            <pc:sldMk cId="1003274742" sldId="259"/>
            <ac:spMk id="17" creationId="{46C2E80F-49A6-4372-B103-219D417A55ED}"/>
          </ac:spMkLst>
        </pc:spChg>
        <pc:graphicFrameChg chg="add mod modGraphic">
          <ac:chgData name="ivan.cuzic1@skole.hr" userId="df63c021-0675-4d8c-a9d6-36d6c01b34a5" providerId="ADAL" clId="{EA320488-B180-4717-BA11-7140A64F7F9A}" dt="2019-09-22T09:59:37.231" v="501" actId="26606"/>
          <ac:graphicFrameMkLst>
            <pc:docMk/>
            <pc:sldMk cId="1003274742" sldId="259"/>
            <ac:graphicFrameMk id="5" creationId="{6EF3EF09-E398-47CB-9609-DB0FF38B78BA}"/>
          </ac:graphicFrameMkLst>
        </pc:graphicFrameChg>
      </pc:sldChg>
      <pc:sldChg chg="del">
        <pc:chgData name="ivan.cuzic1@skole.hr" userId="df63c021-0675-4d8c-a9d6-36d6c01b34a5" providerId="ADAL" clId="{EA320488-B180-4717-BA11-7140A64F7F9A}" dt="2019-09-22T09:43:52.457" v="35" actId="2696"/>
        <pc:sldMkLst>
          <pc:docMk/>
          <pc:sldMk cId="1021978975" sldId="259"/>
        </pc:sldMkLst>
      </pc:sldChg>
      <pc:sldChg chg="del">
        <pc:chgData name="ivan.cuzic1@skole.hr" userId="df63c021-0675-4d8c-a9d6-36d6c01b34a5" providerId="ADAL" clId="{EA320488-B180-4717-BA11-7140A64F7F9A}" dt="2019-09-22T09:43:53.347" v="36" actId="2696"/>
        <pc:sldMkLst>
          <pc:docMk/>
          <pc:sldMk cId="1820811276" sldId="260"/>
        </pc:sldMkLst>
      </pc:sldChg>
      <pc:sldChg chg="addSp delSp modSp add mod setBg">
        <pc:chgData name="ivan.cuzic1@skole.hr" userId="df63c021-0675-4d8c-a9d6-36d6c01b34a5" providerId="ADAL" clId="{EA320488-B180-4717-BA11-7140A64F7F9A}" dt="2019-09-22T10:02:49.100" v="618" actId="26606"/>
        <pc:sldMkLst>
          <pc:docMk/>
          <pc:sldMk cId="2797622438" sldId="260"/>
        </pc:sldMkLst>
        <pc:spChg chg="mod">
          <ac:chgData name="ivan.cuzic1@skole.hr" userId="df63c021-0675-4d8c-a9d6-36d6c01b34a5" providerId="ADAL" clId="{EA320488-B180-4717-BA11-7140A64F7F9A}" dt="2019-09-22T10:02:49.100" v="618" actId="26606"/>
          <ac:spMkLst>
            <pc:docMk/>
            <pc:sldMk cId="2797622438" sldId="260"/>
            <ac:spMk id="2" creationId="{A60C5C1B-224C-4F47-A4DD-66F5BCC424A2}"/>
          </ac:spMkLst>
        </pc:spChg>
        <pc:spChg chg="del mod">
          <ac:chgData name="ivan.cuzic1@skole.hr" userId="df63c021-0675-4d8c-a9d6-36d6c01b34a5" providerId="ADAL" clId="{EA320488-B180-4717-BA11-7140A64F7F9A}" dt="2019-09-22T10:02:24.257" v="617" actId="26606"/>
          <ac:spMkLst>
            <pc:docMk/>
            <pc:sldMk cId="2797622438" sldId="260"/>
            <ac:spMk id="3" creationId="{35E203A7-ABE4-404F-9012-2E483F99EADD}"/>
          </ac:spMkLst>
        </pc:spChg>
        <pc:spChg chg="add del">
          <ac:chgData name="ivan.cuzic1@skole.hr" userId="df63c021-0675-4d8c-a9d6-36d6c01b34a5" providerId="ADAL" clId="{EA320488-B180-4717-BA11-7140A64F7F9A}" dt="2019-09-22T10:02:49.100" v="618" actId="26606"/>
          <ac:spMkLst>
            <pc:docMk/>
            <pc:sldMk cId="2797622438" sldId="260"/>
            <ac:spMk id="10" creationId="{42A5316D-ED2F-4F89-B4B4-8D9240B1A348}"/>
          </ac:spMkLst>
        </pc:spChg>
        <pc:spChg chg="add">
          <ac:chgData name="ivan.cuzic1@skole.hr" userId="df63c021-0675-4d8c-a9d6-36d6c01b34a5" providerId="ADAL" clId="{EA320488-B180-4717-BA11-7140A64F7F9A}" dt="2019-09-22T10:02:49.100" v="618" actId="26606"/>
          <ac:spMkLst>
            <pc:docMk/>
            <pc:sldMk cId="2797622438" sldId="260"/>
            <ac:spMk id="15" creationId="{46C2E80F-49A6-4372-B103-219D417A55ED}"/>
          </ac:spMkLst>
        </pc:spChg>
        <pc:graphicFrameChg chg="add mod modGraphic">
          <ac:chgData name="ivan.cuzic1@skole.hr" userId="df63c021-0675-4d8c-a9d6-36d6c01b34a5" providerId="ADAL" clId="{EA320488-B180-4717-BA11-7140A64F7F9A}" dt="2019-09-22T10:02:49.100" v="618" actId="26606"/>
          <ac:graphicFrameMkLst>
            <pc:docMk/>
            <pc:sldMk cId="2797622438" sldId="260"/>
            <ac:graphicFrameMk id="5" creationId="{E2C605A4-4EBC-4C15-A85A-D24D41294767}"/>
          </ac:graphicFrameMkLst>
        </pc:graphicFrameChg>
      </pc:sldChg>
      <pc:sldChg chg="addSp delSp modSp add mod setBg modNotesTx">
        <pc:chgData name="ivan.cuzic1@skole.hr" userId="df63c021-0675-4d8c-a9d6-36d6c01b34a5" providerId="ADAL" clId="{EA320488-B180-4717-BA11-7140A64F7F9A}" dt="2019-09-22T10:08:32.463" v="911" actId="26606"/>
        <pc:sldMkLst>
          <pc:docMk/>
          <pc:sldMk cId="2364620808" sldId="261"/>
        </pc:sldMkLst>
        <pc:spChg chg="mod">
          <ac:chgData name="ivan.cuzic1@skole.hr" userId="df63c021-0675-4d8c-a9d6-36d6c01b34a5" providerId="ADAL" clId="{EA320488-B180-4717-BA11-7140A64F7F9A}" dt="2019-09-22T10:08:32.463" v="911" actId="26606"/>
          <ac:spMkLst>
            <pc:docMk/>
            <pc:sldMk cId="2364620808" sldId="261"/>
            <ac:spMk id="2" creationId="{88132218-9EFF-4560-89A9-DEB503EB0519}"/>
          </ac:spMkLst>
        </pc:spChg>
        <pc:spChg chg="del mod">
          <ac:chgData name="ivan.cuzic1@skole.hr" userId="df63c021-0675-4d8c-a9d6-36d6c01b34a5" providerId="ADAL" clId="{EA320488-B180-4717-BA11-7140A64F7F9A}" dt="2019-09-22T10:08:32.463" v="911" actId="26606"/>
          <ac:spMkLst>
            <pc:docMk/>
            <pc:sldMk cId="2364620808" sldId="261"/>
            <ac:spMk id="3" creationId="{ACA4F6EA-C040-4D1F-8F2C-6ED00C6D2C6C}"/>
          </ac:spMkLst>
        </pc:spChg>
        <pc:spChg chg="add">
          <ac:chgData name="ivan.cuzic1@skole.hr" userId="df63c021-0675-4d8c-a9d6-36d6c01b34a5" providerId="ADAL" clId="{EA320488-B180-4717-BA11-7140A64F7F9A}" dt="2019-09-22T10:08:32.463" v="911" actId="26606"/>
          <ac:spMkLst>
            <pc:docMk/>
            <pc:sldMk cId="2364620808" sldId="261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EA320488-B180-4717-BA11-7140A64F7F9A}" dt="2019-09-22T10:08:32.463" v="911" actId="26606"/>
          <ac:graphicFrameMkLst>
            <pc:docMk/>
            <pc:sldMk cId="2364620808" sldId="261"/>
            <ac:graphicFrameMk id="5" creationId="{A19E7691-5CE8-4DD7-9C8D-CB7EA577CD15}"/>
          </ac:graphicFrameMkLst>
        </pc:graphicFrameChg>
      </pc:sldChg>
      <pc:sldChg chg="del">
        <pc:chgData name="ivan.cuzic1@skole.hr" userId="df63c021-0675-4d8c-a9d6-36d6c01b34a5" providerId="ADAL" clId="{EA320488-B180-4717-BA11-7140A64F7F9A}" dt="2019-09-22T09:43:54.144" v="37" actId="2696"/>
        <pc:sldMkLst>
          <pc:docMk/>
          <pc:sldMk cId="3212673452" sldId="261"/>
        </pc:sldMkLst>
      </pc:sldChg>
      <pc:sldChg chg="del">
        <pc:chgData name="ivan.cuzic1@skole.hr" userId="df63c021-0675-4d8c-a9d6-36d6c01b34a5" providerId="ADAL" clId="{EA320488-B180-4717-BA11-7140A64F7F9A}" dt="2019-09-22T09:43:55.035" v="38" actId="2696"/>
        <pc:sldMkLst>
          <pc:docMk/>
          <pc:sldMk cId="1329602817" sldId="262"/>
        </pc:sldMkLst>
      </pc:sldChg>
      <pc:sldChg chg="addSp delSp modSp add mod setBg setClrOvrMap">
        <pc:chgData name="ivan.cuzic1@skole.hr" userId="df63c021-0675-4d8c-a9d6-36d6c01b34a5" providerId="ADAL" clId="{EA320488-B180-4717-BA11-7140A64F7F9A}" dt="2019-09-22T19:01:59.993" v="2192" actId="20577"/>
        <pc:sldMkLst>
          <pc:docMk/>
          <pc:sldMk cId="3662881413" sldId="262"/>
        </pc:sldMkLst>
        <pc:spChg chg="mod">
          <ac:chgData name="ivan.cuzic1@skole.hr" userId="df63c021-0675-4d8c-a9d6-36d6c01b34a5" providerId="ADAL" clId="{EA320488-B180-4717-BA11-7140A64F7F9A}" dt="2019-09-22T10:11:35.472" v="1022" actId="1076"/>
          <ac:spMkLst>
            <pc:docMk/>
            <pc:sldMk cId="3662881413" sldId="262"/>
            <ac:spMk id="2" creationId="{E23E0B07-6610-4FBF-833E-295641D9B0A4}"/>
          </ac:spMkLst>
        </pc:spChg>
        <pc:spChg chg="mod">
          <ac:chgData name="ivan.cuzic1@skole.hr" userId="df63c021-0675-4d8c-a9d6-36d6c01b34a5" providerId="ADAL" clId="{EA320488-B180-4717-BA11-7140A64F7F9A}" dt="2019-09-22T19:01:59.993" v="2192" actId="20577"/>
          <ac:spMkLst>
            <pc:docMk/>
            <pc:sldMk cId="3662881413" sldId="262"/>
            <ac:spMk id="3" creationId="{92B6C38D-80DC-4465-92CC-03CACABADDC7}"/>
          </ac:spMkLst>
        </pc:spChg>
        <pc:spChg chg="add del">
          <ac:chgData name="ivan.cuzic1@skole.hr" userId="df63c021-0675-4d8c-a9d6-36d6c01b34a5" providerId="ADAL" clId="{EA320488-B180-4717-BA11-7140A64F7F9A}" dt="2019-09-22T10:11:08.770" v="1018" actId="26606"/>
          <ac:spMkLst>
            <pc:docMk/>
            <pc:sldMk cId="3662881413" sldId="262"/>
            <ac:spMk id="8" creationId="{793EF0C2-EE57-40DD-B754-BF1477FABABB}"/>
          </ac:spMkLst>
        </pc:spChg>
        <pc:spChg chg="add">
          <ac:chgData name="ivan.cuzic1@skole.hr" userId="df63c021-0675-4d8c-a9d6-36d6c01b34a5" providerId="ADAL" clId="{EA320488-B180-4717-BA11-7140A64F7F9A}" dt="2019-09-22T10:11:08.770" v="1018" actId="26606"/>
          <ac:spMkLst>
            <pc:docMk/>
            <pc:sldMk cId="3662881413" sldId="262"/>
            <ac:spMk id="13" creationId="{1DB7C82F-AB7E-4F0C-B829-FA1B9C415180}"/>
          </ac:spMkLst>
        </pc:spChg>
        <pc:picChg chg="add mod">
          <ac:chgData name="ivan.cuzic1@skole.hr" userId="df63c021-0675-4d8c-a9d6-36d6c01b34a5" providerId="ADAL" clId="{EA320488-B180-4717-BA11-7140A64F7F9A}" dt="2019-09-22T10:11:08.770" v="1018" actId="26606"/>
          <ac:picMkLst>
            <pc:docMk/>
            <pc:sldMk cId="3662881413" sldId="262"/>
            <ac:picMk id="5" creationId="{920224AF-DED8-4EDC-8CDE-643D1BE077C2}"/>
          </ac:picMkLst>
        </pc:picChg>
      </pc:sldChg>
      <pc:sldChg chg="addSp delSp modSp add mod setBg">
        <pc:chgData name="ivan.cuzic1@skole.hr" userId="df63c021-0675-4d8c-a9d6-36d6c01b34a5" providerId="ADAL" clId="{EA320488-B180-4717-BA11-7140A64F7F9A}" dt="2019-09-22T19:02:42.445" v="2198" actId="20577"/>
        <pc:sldMkLst>
          <pc:docMk/>
          <pc:sldMk cId="2857099435" sldId="263"/>
        </pc:sldMkLst>
        <pc:spChg chg="mod">
          <ac:chgData name="ivan.cuzic1@skole.hr" userId="df63c021-0675-4d8c-a9d6-36d6c01b34a5" providerId="ADAL" clId="{EA320488-B180-4717-BA11-7140A64F7F9A}" dt="2019-09-22T10:16:21.634" v="1140" actId="26606"/>
          <ac:spMkLst>
            <pc:docMk/>
            <pc:sldMk cId="2857099435" sldId="263"/>
            <ac:spMk id="2" creationId="{6F9E4210-35A2-47C1-8CDA-81676856C4AB}"/>
          </ac:spMkLst>
        </pc:spChg>
        <pc:spChg chg="del mod">
          <ac:chgData name="ivan.cuzic1@skole.hr" userId="df63c021-0675-4d8c-a9d6-36d6c01b34a5" providerId="ADAL" clId="{EA320488-B180-4717-BA11-7140A64F7F9A}" dt="2019-09-22T10:16:21.634" v="1140" actId="26606"/>
          <ac:spMkLst>
            <pc:docMk/>
            <pc:sldMk cId="2857099435" sldId="263"/>
            <ac:spMk id="3" creationId="{5EEFAD57-0525-4301-B152-28CFBF1A6ACB}"/>
          </ac:spMkLst>
        </pc:spChg>
        <pc:spChg chg="add">
          <ac:chgData name="ivan.cuzic1@skole.hr" userId="df63c021-0675-4d8c-a9d6-36d6c01b34a5" providerId="ADAL" clId="{EA320488-B180-4717-BA11-7140A64F7F9A}" dt="2019-09-22T10:16:21.634" v="1140" actId="26606"/>
          <ac:spMkLst>
            <pc:docMk/>
            <pc:sldMk cId="2857099435" sldId="263"/>
            <ac:spMk id="10" creationId="{46C2E80F-49A6-4372-B103-219D417A55ED}"/>
          </ac:spMkLst>
        </pc:spChg>
        <pc:graphicFrameChg chg="add mod">
          <ac:chgData name="ivan.cuzic1@skole.hr" userId="df63c021-0675-4d8c-a9d6-36d6c01b34a5" providerId="ADAL" clId="{EA320488-B180-4717-BA11-7140A64F7F9A}" dt="2019-09-22T19:02:42.445" v="2198" actId="20577"/>
          <ac:graphicFrameMkLst>
            <pc:docMk/>
            <pc:sldMk cId="2857099435" sldId="263"/>
            <ac:graphicFrameMk id="5" creationId="{95F5374E-F50D-4F2D-916C-7260814057CB}"/>
          </ac:graphicFrameMkLst>
        </pc:graphicFrameChg>
      </pc:sldChg>
      <pc:sldChg chg="del">
        <pc:chgData name="ivan.cuzic1@skole.hr" userId="df63c021-0675-4d8c-a9d6-36d6c01b34a5" providerId="ADAL" clId="{EA320488-B180-4717-BA11-7140A64F7F9A}" dt="2019-09-22T09:43:55.831" v="39" actId="2696"/>
        <pc:sldMkLst>
          <pc:docMk/>
          <pc:sldMk cId="4108491809" sldId="263"/>
        </pc:sldMkLst>
      </pc:sldChg>
      <pc:sldChg chg="del">
        <pc:chgData name="ivan.cuzic1@skole.hr" userId="df63c021-0675-4d8c-a9d6-36d6c01b34a5" providerId="ADAL" clId="{EA320488-B180-4717-BA11-7140A64F7F9A}" dt="2019-09-22T09:43:56.785" v="40" actId="2696"/>
        <pc:sldMkLst>
          <pc:docMk/>
          <pc:sldMk cId="1499629008" sldId="264"/>
        </pc:sldMkLst>
      </pc:sldChg>
      <pc:sldChg chg="addSp delSp modSp add mod setBg">
        <pc:chgData name="ivan.cuzic1@skole.hr" userId="df63c021-0675-4d8c-a9d6-36d6c01b34a5" providerId="ADAL" clId="{EA320488-B180-4717-BA11-7140A64F7F9A}" dt="2019-09-22T19:03:35.381" v="2220" actId="20577"/>
        <pc:sldMkLst>
          <pc:docMk/>
          <pc:sldMk cId="1786712258" sldId="264"/>
        </pc:sldMkLst>
        <pc:spChg chg="mod">
          <ac:chgData name="ivan.cuzic1@skole.hr" userId="df63c021-0675-4d8c-a9d6-36d6c01b34a5" providerId="ADAL" clId="{EA320488-B180-4717-BA11-7140A64F7F9A}" dt="2019-09-22T10:19:50.237" v="1278" actId="26606"/>
          <ac:spMkLst>
            <pc:docMk/>
            <pc:sldMk cId="1786712258" sldId="264"/>
            <ac:spMk id="2" creationId="{07955FB3-2A87-49C6-AB82-2B5EA70D04D2}"/>
          </ac:spMkLst>
        </pc:spChg>
        <pc:spChg chg="del mod">
          <ac:chgData name="ivan.cuzic1@skole.hr" userId="df63c021-0675-4d8c-a9d6-36d6c01b34a5" providerId="ADAL" clId="{EA320488-B180-4717-BA11-7140A64F7F9A}" dt="2019-09-22T10:19:50.237" v="1278" actId="26606"/>
          <ac:spMkLst>
            <pc:docMk/>
            <pc:sldMk cId="1786712258" sldId="264"/>
            <ac:spMk id="3" creationId="{D300855E-B235-41DF-B0D6-054E42F984DF}"/>
          </ac:spMkLst>
        </pc:spChg>
        <pc:spChg chg="add">
          <ac:chgData name="ivan.cuzic1@skole.hr" userId="df63c021-0675-4d8c-a9d6-36d6c01b34a5" providerId="ADAL" clId="{EA320488-B180-4717-BA11-7140A64F7F9A}" dt="2019-09-22T10:19:50.237" v="1278" actId="26606"/>
          <ac:spMkLst>
            <pc:docMk/>
            <pc:sldMk cId="1786712258" sldId="264"/>
            <ac:spMk id="10" creationId="{46C2E80F-49A6-4372-B103-219D417A55ED}"/>
          </ac:spMkLst>
        </pc:spChg>
        <pc:graphicFrameChg chg="add mod">
          <ac:chgData name="ivan.cuzic1@skole.hr" userId="df63c021-0675-4d8c-a9d6-36d6c01b34a5" providerId="ADAL" clId="{EA320488-B180-4717-BA11-7140A64F7F9A}" dt="2019-09-22T19:03:35.381" v="2220" actId="20577"/>
          <ac:graphicFrameMkLst>
            <pc:docMk/>
            <pc:sldMk cId="1786712258" sldId="264"/>
            <ac:graphicFrameMk id="5" creationId="{1A597E5C-169A-4BE5-8E55-4F0C3469C30C}"/>
          </ac:graphicFrameMkLst>
        </pc:graphicFrameChg>
      </pc:sldChg>
      <pc:sldChg chg="addSp delSp modSp add mod ord setBg modNotesTx">
        <pc:chgData name="ivan.cuzic1@skole.hr" userId="df63c021-0675-4d8c-a9d6-36d6c01b34a5" providerId="ADAL" clId="{EA320488-B180-4717-BA11-7140A64F7F9A}" dt="2019-09-22T10:24:17.290" v="1359"/>
        <pc:sldMkLst>
          <pc:docMk/>
          <pc:sldMk cId="2592953981" sldId="265"/>
        </pc:sldMkLst>
        <pc:spChg chg="mod">
          <ac:chgData name="ivan.cuzic1@skole.hr" userId="df63c021-0675-4d8c-a9d6-36d6c01b34a5" providerId="ADAL" clId="{EA320488-B180-4717-BA11-7140A64F7F9A}" dt="2019-09-22T10:24:04.884" v="1358" actId="26606"/>
          <ac:spMkLst>
            <pc:docMk/>
            <pc:sldMk cId="2592953981" sldId="265"/>
            <ac:spMk id="2" creationId="{5F052B4C-057A-406A-B548-5F1936ABCEDD}"/>
          </ac:spMkLst>
        </pc:spChg>
        <pc:spChg chg="del">
          <ac:chgData name="ivan.cuzic1@skole.hr" userId="df63c021-0675-4d8c-a9d6-36d6c01b34a5" providerId="ADAL" clId="{EA320488-B180-4717-BA11-7140A64F7F9A}" dt="2019-09-22T10:23:03.230" v="1281"/>
          <ac:spMkLst>
            <pc:docMk/>
            <pc:sldMk cId="2592953981" sldId="265"/>
            <ac:spMk id="3" creationId="{423568D0-2551-40DB-BFF7-14144F8D88EE}"/>
          </ac:spMkLst>
        </pc:spChg>
        <pc:spChg chg="add">
          <ac:chgData name="ivan.cuzic1@skole.hr" userId="df63c021-0675-4d8c-a9d6-36d6c01b34a5" providerId="ADAL" clId="{EA320488-B180-4717-BA11-7140A64F7F9A}" dt="2019-09-22T10:24:04.884" v="1358" actId="26606"/>
          <ac:spMkLst>
            <pc:docMk/>
            <pc:sldMk cId="2592953981" sldId="265"/>
            <ac:spMk id="10" creationId="{823AC064-BC96-4F32-8AE1-B2FD38754823}"/>
          </ac:spMkLst>
        </pc:spChg>
        <pc:picChg chg="add mod">
          <ac:chgData name="ivan.cuzic1@skole.hr" userId="df63c021-0675-4d8c-a9d6-36d6c01b34a5" providerId="ADAL" clId="{EA320488-B180-4717-BA11-7140A64F7F9A}" dt="2019-09-22T10:24:04.884" v="1358" actId="26606"/>
          <ac:picMkLst>
            <pc:docMk/>
            <pc:sldMk cId="2592953981" sldId="265"/>
            <ac:picMk id="5" creationId="{E18901D5-ACAE-45BD-A355-FD6A2F29D613}"/>
          </ac:picMkLst>
        </pc:picChg>
        <pc:cxnChg chg="add">
          <ac:chgData name="ivan.cuzic1@skole.hr" userId="df63c021-0675-4d8c-a9d6-36d6c01b34a5" providerId="ADAL" clId="{EA320488-B180-4717-BA11-7140A64F7F9A}" dt="2019-09-22T10:24:04.884" v="1358" actId="26606"/>
          <ac:cxnSpMkLst>
            <pc:docMk/>
            <pc:sldMk cId="2592953981" sldId="265"/>
            <ac:cxnSpMk id="12" creationId="{7E7C77BC-7138-40B1-A15B-20F57A494629}"/>
          </ac:cxnSpMkLst>
        </pc:cxnChg>
      </pc:sldChg>
      <pc:sldChg chg="del">
        <pc:chgData name="ivan.cuzic1@skole.hr" userId="df63c021-0675-4d8c-a9d6-36d6c01b34a5" providerId="ADAL" clId="{EA320488-B180-4717-BA11-7140A64F7F9A}" dt="2019-09-22T09:43:57.660" v="41" actId="2696"/>
        <pc:sldMkLst>
          <pc:docMk/>
          <pc:sldMk cId="2616867624" sldId="265"/>
        </pc:sldMkLst>
      </pc:sldChg>
      <pc:sldChg chg="del">
        <pc:chgData name="ivan.cuzic1@skole.hr" userId="df63c021-0675-4d8c-a9d6-36d6c01b34a5" providerId="ADAL" clId="{EA320488-B180-4717-BA11-7140A64F7F9A}" dt="2019-09-22T09:43:58.722" v="42" actId="2696"/>
        <pc:sldMkLst>
          <pc:docMk/>
          <pc:sldMk cId="2011151863" sldId="266"/>
        </pc:sldMkLst>
      </pc:sldChg>
      <pc:sldChg chg="addSp delSp modSp add mod setBg modNotesTx">
        <pc:chgData name="ivan.cuzic1@skole.hr" userId="df63c021-0675-4d8c-a9d6-36d6c01b34a5" providerId="ADAL" clId="{EA320488-B180-4717-BA11-7140A64F7F9A}" dt="2019-09-22T10:31:36.588" v="1611" actId="20577"/>
        <pc:sldMkLst>
          <pc:docMk/>
          <pc:sldMk cId="2437703997" sldId="266"/>
        </pc:sldMkLst>
        <pc:spChg chg="mod">
          <ac:chgData name="ivan.cuzic1@skole.hr" userId="df63c021-0675-4d8c-a9d6-36d6c01b34a5" providerId="ADAL" clId="{EA320488-B180-4717-BA11-7140A64F7F9A}" dt="2019-09-22T10:27:25.815" v="1388" actId="26606"/>
          <ac:spMkLst>
            <pc:docMk/>
            <pc:sldMk cId="2437703997" sldId="266"/>
            <ac:spMk id="2" creationId="{3E363CDA-8A98-477E-BFB0-0C869DC604B5}"/>
          </ac:spMkLst>
        </pc:spChg>
        <pc:spChg chg="del">
          <ac:chgData name="ivan.cuzic1@skole.hr" userId="df63c021-0675-4d8c-a9d6-36d6c01b34a5" providerId="ADAL" clId="{EA320488-B180-4717-BA11-7140A64F7F9A}" dt="2019-09-22T10:26:22.661" v="1362"/>
          <ac:spMkLst>
            <pc:docMk/>
            <pc:sldMk cId="2437703997" sldId="266"/>
            <ac:spMk id="3" creationId="{160268D7-84D3-4437-B379-EFBCA6F034BC}"/>
          </ac:spMkLst>
        </pc:spChg>
        <pc:spChg chg="add mod">
          <ac:chgData name="ivan.cuzic1@skole.hr" userId="df63c021-0675-4d8c-a9d6-36d6c01b34a5" providerId="ADAL" clId="{EA320488-B180-4717-BA11-7140A64F7F9A}" dt="2019-09-22T10:30:33.652" v="1528" actId="255"/>
          <ac:spMkLst>
            <pc:docMk/>
            <pc:sldMk cId="2437703997" sldId="266"/>
            <ac:spMk id="9" creationId="{1AFA59A8-5509-4B73-B35B-1FAD0FCC42EF}"/>
          </ac:spMkLst>
        </pc:spChg>
        <pc:picChg chg="add mod">
          <ac:chgData name="ivan.cuzic1@skole.hr" userId="df63c021-0675-4d8c-a9d6-36d6c01b34a5" providerId="ADAL" clId="{EA320488-B180-4717-BA11-7140A64F7F9A}" dt="2019-09-22T10:27:25.815" v="1388" actId="26606"/>
          <ac:picMkLst>
            <pc:docMk/>
            <pc:sldMk cId="2437703997" sldId="266"/>
            <ac:picMk id="5" creationId="{83D68807-35B9-4CAD-BE9D-048343BEFA49}"/>
          </ac:picMkLst>
        </pc:picChg>
        <pc:cxnChg chg="add">
          <ac:chgData name="ivan.cuzic1@skole.hr" userId="df63c021-0675-4d8c-a9d6-36d6c01b34a5" providerId="ADAL" clId="{EA320488-B180-4717-BA11-7140A64F7F9A}" dt="2019-09-22T10:27:25.815" v="1388" actId="26606"/>
          <ac:cxnSpMkLst>
            <pc:docMk/>
            <pc:sldMk cId="2437703997" sldId="266"/>
            <ac:cxnSpMk id="12" creationId="{A7F400EE-A8A5-48AF-B4D6-291B52C6F0B0}"/>
          </ac:cxnSpMkLst>
        </pc:cxnChg>
      </pc:sldChg>
      <pc:sldChg chg="addSp delSp modSp add mod setBg setClrOvrMap">
        <pc:chgData name="ivan.cuzic1@skole.hr" userId="df63c021-0675-4d8c-a9d6-36d6c01b34a5" providerId="ADAL" clId="{EA320488-B180-4717-BA11-7140A64F7F9A}" dt="2019-09-22T19:04:03.239" v="2221" actId="20577"/>
        <pc:sldMkLst>
          <pc:docMk/>
          <pc:sldMk cId="2139339156" sldId="267"/>
        </pc:sldMkLst>
        <pc:spChg chg="mod">
          <ac:chgData name="ivan.cuzic1@skole.hr" userId="df63c021-0675-4d8c-a9d6-36d6c01b34a5" providerId="ADAL" clId="{EA320488-B180-4717-BA11-7140A64F7F9A}" dt="2019-09-22T10:36:11.672" v="1636" actId="122"/>
          <ac:spMkLst>
            <pc:docMk/>
            <pc:sldMk cId="2139339156" sldId="267"/>
            <ac:spMk id="2" creationId="{C9EBCD1D-7F1D-4FE6-8BDE-F1510524BC44}"/>
          </ac:spMkLst>
        </pc:spChg>
        <pc:spChg chg="mod">
          <ac:chgData name="ivan.cuzic1@skole.hr" userId="df63c021-0675-4d8c-a9d6-36d6c01b34a5" providerId="ADAL" clId="{EA320488-B180-4717-BA11-7140A64F7F9A}" dt="2019-09-22T19:04:03.239" v="2221" actId="20577"/>
          <ac:spMkLst>
            <pc:docMk/>
            <pc:sldMk cId="2139339156" sldId="267"/>
            <ac:spMk id="3" creationId="{9951B696-EF06-4712-B303-18BE6935FEF0}"/>
          </ac:spMkLst>
        </pc:spChg>
        <pc:spChg chg="add del mod">
          <ac:chgData name="ivan.cuzic1@skole.hr" userId="df63c021-0675-4d8c-a9d6-36d6c01b34a5" providerId="ADAL" clId="{EA320488-B180-4717-BA11-7140A64F7F9A}" dt="2019-09-22T10:35:05.424" v="1627" actId="26606"/>
          <ac:spMkLst>
            <pc:docMk/>
            <pc:sldMk cId="2139339156" sldId="267"/>
            <ac:spMk id="4" creationId="{4715F4A3-67A2-48BC-8C81-C0240BE5A03A}"/>
          </ac:spMkLst>
        </pc:spChg>
        <pc:spChg chg="add">
          <ac:chgData name="ivan.cuzic1@skole.hr" userId="df63c021-0675-4d8c-a9d6-36d6c01b34a5" providerId="ADAL" clId="{EA320488-B180-4717-BA11-7140A64F7F9A}" dt="2019-09-22T10:35:52.110" v="1631" actId="26606"/>
          <ac:spMkLst>
            <pc:docMk/>
            <pc:sldMk cId="2139339156" sldId="267"/>
            <ac:spMk id="11" creationId="{1DB7C82F-AB7E-4F0C-B829-FA1B9C415180}"/>
          </ac:spMkLst>
        </pc:spChg>
        <pc:picChg chg="add mod">
          <ac:chgData name="ivan.cuzic1@skole.hr" userId="df63c021-0675-4d8c-a9d6-36d6c01b34a5" providerId="ADAL" clId="{EA320488-B180-4717-BA11-7140A64F7F9A}" dt="2019-09-22T10:35:52.110" v="1631" actId="26606"/>
          <ac:picMkLst>
            <pc:docMk/>
            <pc:sldMk cId="2139339156" sldId="267"/>
            <ac:picMk id="6" creationId="{B097EDF9-C45E-48C5-B385-CCF5A7D3EFB3}"/>
          </ac:picMkLst>
        </pc:picChg>
      </pc:sldChg>
      <pc:sldChg chg="del">
        <pc:chgData name="ivan.cuzic1@skole.hr" userId="df63c021-0675-4d8c-a9d6-36d6c01b34a5" providerId="ADAL" clId="{EA320488-B180-4717-BA11-7140A64F7F9A}" dt="2019-09-22T09:43:59.503" v="43" actId="2696"/>
        <pc:sldMkLst>
          <pc:docMk/>
          <pc:sldMk cId="2344318273" sldId="267"/>
        </pc:sldMkLst>
      </pc:sldChg>
      <pc:sldChg chg="modSp add del">
        <pc:chgData name="ivan.cuzic1@skole.hr" userId="df63c021-0675-4d8c-a9d6-36d6c01b34a5" providerId="ADAL" clId="{EA320488-B180-4717-BA11-7140A64F7F9A}" dt="2019-09-22T10:36:56.686" v="1640"/>
        <pc:sldMkLst>
          <pc:docMk/>
          <pc:sldMk cId="658209738" sldId="268"/>
        </pc:sldMkLst>
        <pc:spChg chg="mod">
          <ac:chgData name="ivan.cuzic1@skole.hr" userId="df63c021-0675-4d8c-a9d6-36d6c01b34a5" providerId="ADAL" clId="{EA320488-B180-4717-BA11-7140A64F7F9A}" dt="2019-09-22T10:36:56.686" v="1640"/>
          <ac:spMkLst>
            <pc:docMk/>
            <pc:sldMk cId="658209738" sldId="268"/>
            <ac:spMk id="2" creationId="{78542265-34EE-4908-85E7-69CC31F352F8}"/>
          </ac:spMkLst>
        </pc:spChg>
      </pc:sldChg>
      <pc:sldChg chg="del">
        <pc:chgData name="ivan.cuzic1@skole.hr" userId="df63c021-0675-4d8c-a9d6-36d6c01b34a5" providerId="ADAL" clId="{EA320488-B180-4717-BA11-7140A64F7F9A}" dt="2019-09-22T09:44:00.316" v="44" actId="2696"/>
        <pc:sldMkLst>
          <pc:docMk/>
          <pc:sldMk cId="1634851259" sldId="268"/>
        </pc:sldMkLst>
      </pc:sldChg>
      <pc:sldChg chg="addSp delSp modSp add mod setBg">
        <pc:chgData name="ivan.cuzic1@skole.hr" userId="df63c021-0675-4d8c-a9d6-36d6c01b34a5" providerId="ADAL" clId="{EA320488-B180-4717-BA11-7140A64F7F9A}" dt="2019-09-22T10:39:20.212" v="1726" actId="26606"/>
        <pc:sldMkLst>
          <pc:docMk/>
          <pc:sldMk cId="1802258967" sldId="268"/>
        </pc:sldMkLst>
        <pc:spChg chg="mod">
          <ac:chgData name="ivan.cuzic1@skole.hr" userId="df63c021-0675-4d8c-a9d6-36d6c01b34a5" providerId="ADAL" clId="{EA320488-B180-4717-BA11-7140A64F7F9A}" dt="2019-09-22T10:39:20.212" v="1726" actId="26606"/>
          <ac:spMkLst>
            <pc:docMk/>
            <pc:sldMk cId="1802258967" sldId="268"/>
            <ac:spMk id="2" creationId="{9860BFCD-0659-43DF-B256-AA45FBDDEE7F}"/>
          </ac:spMkLst>
        </pc:spChg>
        <pc:spChg chg="del mod">
          <ac:chgData name="ivan.cuzic1@skole.hr" userId="df63c021-0675-4d8c-a9d6-36d6c01b34a5" providerId="ADAL" clId="{EA320488-B180-4717-BA11-7140A64F7F9A}" dt="2019-09-22T10:39:20.212" v="1726" actId="26606"/>
          <ac:spMkLst>
            <pc:docMk/>
            <pc:sldMk cId="1802258967" sldId="268"/>
            <ac:spMk id="3" creationId="{25EDE193-69A8-4CA9-BA9E-FD0DA5670B37}"/>
          </ac:spMkLst>
        </pc:spChg>
        <pc:spChg chg="add">
          <ac:chgData name="ivan.cuzic1@skole.hr" userId="df63c021-0675-4d8c-a9d6-36d6c01b34a5" providerId="ADAL" clId="{EA320488-B180-4717-BA11-7140A64F7F9A}" dt="2019-09-22T10:39:20.212" v="1726" actId="26606"/>
          <ac:spMkLst>
            <pc:docMk/>
            <pc:sldMk cId="1802258967" sldId="268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EA320488-B180-4717-BA11-7140A64F7F9A}" dt="2019-09-22T10:39:20.212" v="1726" actId="26606"/>
          <ac:graphicFrameMkLst>
            <pc:docMk/>
            <pc:sldMk cId="1802258967" sldId="268"/>
            <ac:graphicFrameMk id="5" creationId="{E820ED71-87BB-499D-A70D-F595D77F64B6}"/>
          </ac:graphicFrameMkLst>
        </pc:graphicFrameChg>
      </pc:sldChg>
      <pc:sldChg chg="addSp delSp modSp add mod setBg">
        <pc:chgData name="ivan.cuzic1@skole.hr" userId="df63c021-0675-4d8c-a9d6-36d6c01b34a5" providerId="ADAL" clId="{EA320488-B180-4717-BA11-7140A64F7F9A}" dt="2019-09-22T10:42:10.769" v="1907" actId="26606"/>
        <pc:sldMkLst>
          <pc:docMk/>
          <pc:sldMk cId="2217522482" sldId="269"/>
        </pc:sldMkLst>
        <pc:spChg chg="mod">
          <ac:chgData name="ivan.cuzic1@skole.hr" userId="df63c021-0675-4d8c-a9d6-36d6c01b34a5" providerId="ADAL" clId="{EA320488-B180-4717-BA11-7140A64F7F9A}" dt="2019-09-22T10:42:10.769" v="1907" actId="26606"/>
          <ac:spMkLst>
            <pc:docMk/>
            <pc:sldMk cId="2217522482" sldId="269"/>
            <ac:spMk id="2" creationId="{3745D906-01E5-40E4-BEF6-EF96B5BC22A7}"/>
          </ac:spMkLst>
        </pc:spChg>
        <pc:spChg chg="del mod">
          <ac:chgData name="ivan.cuzic1@skole.hr" userId="df63c021-0675-4d8c-a9d6-36d6c01b34a5" providerId="ADAL" clId="{EA320488-B180-4717-BA11-7140A64F7F9A}" dt="2019-09-22T10:42:10.769" v="1907" actId="26606"/>
          <ac:spMkLst>
            <pc:docMk/>
            <pc:sldMk cId="2217522482" sldId="269"/>
            <ac:spMk id="3" creationId="{70F92F23-71F8-403D-BB17-717418B3DEC3}"/>
          </ac:spMkLst>
        </pc:spChg>
        <pc:spChg chg="add">
          <ac:chgData name="ivan.cuzic1@skole.hr" userId="df63c021-0675-4d8c-a9d6-36d6c01b34a5" providerId="ADAL" clId="{EA320488-B180-4717-BA11-7140A64F7F9A}" dt="2019-09-22T10:42:10.769" v="1907" actId="26606"/>
          <ac:spMkLst>
            <pc:docMk/>
            <pc:sldMk cId="2217522482" sldId="269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EA320488-B180-4717-BA11-7140A64F7F9A}" dt="2019-09-22T10:42:10.769" v="1907" actId="26606"/>
          <ac:graphicFrameMkLst>
            <pc:docMk/>
            <pc:sldMk cId="2217522482" sldId="269"/>
            <ac:graphicFrameMk id="5" creationId="{3052CC36-9E40-4B84-A217-792835F1929C}"/>
          </ac:graphicFrameMkLst>
        </pc:graphicFrameChg>
      </pc:sldChg>
      <pc:sldChg chg="del">
        <pc:chgData name="ivan.cuzic1@skole.hr" userId="df63c021-0675-4d8c-a9d6-36d6c01b34a5" providerId="ADAL" clId="{EA320488-B180-4717-BA11-7140A64F7F9A}" dt="2019-09-22T09:44:01.284" v="45" actId="2696"/>
        <pc:sldMkLst>
          <pc:docMk/>
          <pc:sldMk cId="3762700642" sldId="269"/>
        </pc:sldMkLst>
      </pc:sldChg>
      <pc:sldChg chg="addSp delSp modSp add mod setBg">
        <pc:chgData name="ivan.cuzic1@skole.hr" userId="df63c021-0675-4d8c-a9d6-36d6c01b34a5" providerId="ADAL" clId="{EA320488-B180-4717-BA11-7140A64F7F9A}" dt="2019-09-22T10:46:12.839" v="2141" actId="26606"/>
        <pc:sldMkLst>
          <pc:docMk/>
          <pc:sldMk cId="2331891120" sldId="270"/>
        </pc:sldMkLst>
        <pc:spChg chg="mod">
          <ac:chgData name="ivan.cuzic1@skole.hr" userId="df63c021-0675-4d8c-a9d6-36d6c01b34a5" providerId="ADAL" clId="{EA320488-B180-4717-BA11-7140A64F7F9A}" dt="2019-09-22T10:46:12.839" v="2141" actId="26606"/>
          <ac:spMkLst>
            <pc:docMk/>
            <pc:sldMk cId="2331891120" sldId="270"/>
            <ac:spMk id="2" creationId="{C980F0C2-E3F9-4A86-B1B4-19CEA737912E}"/>
          </ac:spMkLst>
        </pc:spChg>
        <pc:spChg chg="del mod">
          <ac:chgData name="ivan.cuzic1@skole.hr" userId="df63c021-0675-4d8c-a9d6-36d6c01b34a5" providerId="ADAL" clId="{EA320488-B180-4717-BA11-7140A64F7F9A}" dt="2019-09-22T10:46:12.839" v="2141" actId="26606"/>
          <ac:spMkLst>
            <pc:docMk/>
            <pc:sldMk cId="2331891120" sldId="270"/>
            <ac:spMk id="3" creationId="{46E8A383-9048-4D10-8632-38BB2C1A9CC7}"/>
          </ac:spMkLst>
        </pc:spChg>
        <pc:spChg chg="add">
          <ac:chgData name="ivan.cuzic1@skole.hr" userId="df63c021-0675-4d8c-a9d6-36d6c01b34a5" providerId="ADAL" clId="{EA320488-B180-4717-BA11-7140A64F7F9A}" dt="2019-09-22T10:46:12.839" v="2141" actId="26606"/>
          <ac:spMkLst>
            <pc:docMk/>
            <pc:sldMk cId="2331891120" sldId="270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EA320488-B180-4717-BA11-7140A64F7F9A}" dt="2019-09-22T10:46:12.839" v="2141" actId="26606"/>
          <ac:graphicFrameMkLst>
            <pc:docMk/>
            <pc:sldMk cId="2331891120" sldId="270"/>
            <ac:graphicFrameMk id="5" creationId="{1B9770B3-FB96-4554-9979-DBC71C160369}"/>
          </ac:graphicFrameMkLst>
        </pc:graphicFrameChg>
      </pc:sldChg>
      <pc:sldChg chg="del">
        <pc:chgData name="ivan.cuzic1@skole.hr" userId="df63c021-0675-4d8c-a9d6-36d6c01b34a5" providerId="ADAL" clId="{EA320488-B180-4717-BA11-7140A64F7F9A}" dt="2019-09-22T09:44:02.081" v="46" actId="2696"/>
        <pc:sldMkLst>
          <pc:docMk/>
          <pc:sldMk cId="3487775491" sldId="270"/>
        </pc:sldMkLst>
      </pc:sldChg>
      <pc:sldChg chg="del">
        <pc:chgData name="ivan.cuzic1@skole.hr" userId="df63c021-0675-4d8c-a9d6-36d6c01b34a5" providerId="ADAL" clId="{EA320488-B180-4717-BA11-7140A64F7F9A}" dt="2019-09-22T09:44:02.925" v="47" actId="2696"/>
        <pc:sldMkLst>
          <pc:docMk/>
          <pc:sldMk cId="352603437" sldId="271"/>
        </pc:sldMkLst>
      </pc:sldChg>
      <pc:sldChg chg="addSp delSp modSp add mod setBg">
        <pc:chgData name="ivan.cuzic1@skole.hr" userId="df63c021-0675-4d8c-a9d6-36d6c01b34a5" providerId="ADAL" clId="{EA320488-B180-4717-BA11-7140A64F7F9A}" dt="2019-09-22T10:49:28.160" v="2191" actId="478"/>
        <pc:sldMkLst>
          <pc:docMk/>
          <pc:sldMk cId="2914253610" sldId="271"/>
        </pc:sldMkLst>
        <pc:spChg chg="mod">
          <ac:chgData name="ivan.cuzic1@skole.hr" userId="df63c021-0675-4d8c-a9d6-36d6c01b34a5" providerId="ADAL" clId="{EA320488-B180-4717-BA11-7140A64F7F9A}" dt="2019-09-22T10:48:50.099" v="2185" actId="26606"/>
          <ac:spMkLst>
            <pc:docMk/>
            <pc:sldMk cId="2914253610" sldId="271"/>
            <ac:spMk id="2" creationId="{C9FEE28E-238A-44C9-B1D7-C9387DDC29FF}"/>
          </ac:spMkLst>
        </pc:spChg>
        <pc:spChg chg="del mod">
          <ac:chgData name="ivan.cuzic1@skole.hr" userId="df63c021-0675-4d8c-a9d6-36d6c01b34a5" providerId="ADAL" clId="{EA320488-B180-4717-BA11-7140A64F7F9A}" dt="2019-09-22T10:48:50.099" v="2185" actId="26606"/>
          <ac:spMkLst>
            <pc:docMk/>
            <pc:sldMk cId="2914253610" sldId="271"/>
            <ac:spMk id="3" creationId="{44AC1058-3923-4B8B-9D83-C29C4057E9CE}"/>
          </ac:spMkLst>
        </pc:spChg>
        <pc:spChg chg="add">
          <ac:chgData name="ivan.cuzic1@skole.hr" userId="df63c021-0675-4d8c-a9d6-36d6c01b34a5" providerId="ADAL" clId="{EA320488-B180-4717-BA11-7140A64F7F9A}" dt="2019-09-22T10:48:50.099" v="2185" actId="26606"/>
          <ac:spMkLst>
            <pc:docMk/>
            <pc:sldMk cId="2914253610" sldId="271"/>
            <ac:spMk id="10" creationId="{46C2E80F-49A6-4372-B103-219D417A55ED}"/>
          </ac:spMkLst>
        </pc:spChg>
        <pc:graphicFrameChg chg="add mod">
          <ac:chgData name="ivan.cuzic1@skole.hr" userId="df63c021-0675-4d8c-a9d6-36d6c01b34a5" providerId="ADAL" clId="{EA320488-B180-4717-BA11-7140A64F7F9A}" dt="2019-09-22T10:49:28.160" v="2191" actId="478"/>
          <ac:graphicFrameMkLst>
            <pc:docMk/>
            <pc:sldMk cId="2914253610" sldId="271"/>
            <ac:graphicFrameMk id="5" creationId="{F2A4B3AC-6218-4CD5-A6AF-9E6A61931192}"/>
          </ac:graphicFrameMkLst>
        </pc:graphicFrameChg>
      </pc:sldChg>
      <pc:sldChg chg="del">
        <pc:chgData name="ivan.cuzic1@skole.hr" userId="df63c021-0675-4d8c-a9d6-36d6c01b34a5" providerId="ADAL" clId="{EA320488-B180-4717-BA11-7140A64F7F9A}" dt="2019-09-22T09:44:03.816" v="48" actId="2696"/>
        <pc:sldMkLst>
          <pc:docMk/>
          <pc:sldMk cId="554099997" sldId="272"/>
        </pc:sldMkLst>
      </pc:sldChg>
      <pc:sldChg chg="del">
        <pc:chgData name="ivan.cuzic1@skole.hr" userId="df63c021-0675-4d8c-a9d6-36d6c01b34a5" providerId="ADAL" clId="{EA320488-B180-4717-BA11-7140A64F7F9A}" dt="2019-09-22T09:44:04.691" v="49" actId="2696"/>
        <pc:sldMkLst>
          <pc:docMk/>
          <pc:sldMk cId="3707613413" sldId="273"/>
        </pc:sldMkLst>
      </pc:sldChg>
      <pc:sldChg chg="del">
        <pc:chgData name="ivan.cuzic1@skole.hr" userId="df63c021-0675-4d8c-a9d6-36d6c01b34a5" providerId="ADAL" clId="{EA320488-B180-4717-BA11-7140A64F7F9A}" dt="2019-09-22T09:44:05.940" v="50" actId="2696"/>
        <pc:sldMkLst>
          <pc:docMk/>
          <pc:sldMk cId="2770388944" sldId="274"/>
        </pc:sldMkLst>
      </pc:sldChg>
      <pc:sldChg chg="del">
        <pc:chgData name="ivan.cuzic1@skole.hr" userId="df63c021-0675-4d8c-a9d6-36d6c01b34a5" providerId="ADAL" clId="{EA320488-B180-4717-BA11-7140A64F7F9A}" dt="2019-09-22T09:44:08.425" v="51" actId="2696"/>
        <pc:sldMkLst>
          <pc:docMk/>
          <pc:sldMk cId="250883893" sldId="275"/>
        </pc:sldMkLst>
      </pc:sldChg>
    </pc:docChg>
  </pc:docChgLst>
  <pc:docChgLst>
    <pc:chgData name="ivan.cuzic1@skole.hr" userId="df63c021-0675-4d8c-a9d6-36d6c01b34a5" providerId="ADAL" clId="{2F6D33CE-22CC-4796-ACE0-76102D590377}"/>
    <pc:docChg chg="undo custSel mod addSld delSld modSld">
      <pc:chgData name="ivan.cuzic1@skole.hr" userId="df63c021-0675-4d8c-a9d6-36d6c01b34a5" providerId="ADAL" clId="{2F6D33CE-22CC-4796-ACE0-76102D590377}" dt="2019-09-03T05:18:43.500" v="584" actId="20577"/>
      <pc:docMkLst>
        <pc:docMk/>
      </pc:docMkLst>
      <pc:sldChg chg="modSp">
        <pc:chgData name="ivan.cuzic1@skole.hr" userId="df63c021-0675-4d8c-a9d6-36d6c01b34a5" providerId="ADAL" clId="{2F6D33CE-22CC-4796-ACE0-76102D590377}" dt="2019-09-03T05:18:43.500" v="584" actId="20577"/>
        <pc:sldMkLst>
          <pc:docMk/>
          <pc:sldMk cId="2959175408" sldId="256"/>
        </pc:sldMkLst>
        <pc:spChg chg="mod">
          <ac:chgData name="ivan.cuzic1@skole.hr" userId="df63c021-0675-4d8c-a9d6-36d6c01b34a5" providerId="ADAL" clId="{2F6D33CE-22CC-4796-ACE0-76102D590377}" dt="2019-09-03T05:18:43.500" v="584" actId="20577"/>
          <ac:spMkLst>
            <pc:docMk/>
            <pc:sldMk cId="2959175408" sldId="256"/>
            <ac:spMk id="2" creationId="{00000000-0000-0000-0000-000000000000}"/>
          </ac:spMkLst>
        </pc:spChg>
        <pc:spChg chg="mod">
          <ac:chgData name="ivan.cuzic1@skole.hr" userId="df63c021-0675-4d8c-a9d6-36d6c01b34a5" providerId="ADAL" clId="{2F6D33CE-22CC-4796-ACE0-76102D590377}" dt="2019-09-02T05:25:02.951" v="50" actId="20577"/>
          <ac:spMkLst>
            <pc:docMk/>
            <pc:sldMk cId="2959175408" sldId="256"/>
            <ac:spMk id="3" creationId="{00000000-0000-0000-0000-000000000000}"/>
          </ac:spMkLst>
        </pc:spChg>
      </pc:sldChg>
      <pc:sldChg chg="del">
        <pc:chgData name="ivan.cuzic1@skole.hr" userId="df63c021-0675-4d8c-a9d6-36d6c01b34a5" providerId="ADAL" clId="{2F6D33CE-22CC-4796-ACE0-76102D590377}" dt="2019-09-02T05:25:47.918" v="56" actId="2696"/>
        <pc:sldMkLst>
          <pc:docMk/>
          <pc:sldMk cId="1894146278" sldId="257"/>
        </pc:sldMkLst>
      </pc:sldChg>
      <pc:sldChg chg="modSp add del">
        <pc:chgData name="ivan.cuzic1@skole.hr" userId="df63c021-0675-4d8c-a9d6-36d6c01b34a5" providerId="ADAL" clId="{2F6D33CE-22CC-4796-ACE0-76102D590377}" dt="2019-09-02T20:57:38.339" v="546" actId="2696"/>
        <pc:sldMkLst>
          <pc:docMk/>
          <pc:sldMk cId="3652013537" sldId="257"/>
        </pc:sldMkLst>
        <pc:spChg chg="mod">
          <ac:chgData name="ivan.cuzic1@skole.hr" userId="df63c021-0675-4d8c-a9d6-36d6c01b34a5" providerId="ADAL" clId="{2F6D33CE-22CC-4796-ACE0-76102D590377}" dt="2019-09-02T05:33:33.039" v="58" actId="27636"/>
          <ac:spMkLst>
            <pc:docMk/>
            <pc:sldMk cId="3652013537" sldId="257"/>
            <ac:spMk id="2" creationId="{D2C3AA9C-92C9-4DAE-A30A-1AF753E32E69}"/>
          </ac:spMkLst>
        </pc:spChg>
        <pc:spChg chg="mod">
          <ac:chgData name="ivan.cuzic1@skole.hr" userId="df63c021-0675-4d8c-a9d6-36d6c01b34a5" providerId="ADAL" clId="{2F6D33CE-22CC-4796-ACE0-76102D590377}" dt="2019-09-02T05:36:04.565" v="60"/>
          <ac:spMkLst>
            <pc:docMk/>
            <pc:sldMk cId="3652013537" sldId="257"/>
            <ac:spMk id="3" creationId="{BB7771C9-9949-4F81-A787-F8C25DB3B72B}"/>
          </ac:spMkLst>
        </pc:spChg>
      </pc:sldChg>
      <pc:sldChg chg="addSp delSp modSp add del mod setBg">
        <pc:chgData name="ivan.cuzic1@skole.hr" userId="df63c021-0675-4d8c-a9d6-36d6c01b34a5" providerId="ADAL" clId="{2F6D33CE-22CC-4796-ACE0-76102D590377}" dt="2019-09-02T20:57:41.182" v="547" actId="2696"/>
        <pc:sldMkLst>
          <pc:docMk/>
          <pc:sldMk cId="546000762" sldId="258"/>
        </pc:sldMkLst>
        <pc:spChg chg="mod">
          <ac:chgData name="ivan.cuzic1@skole.hr" userId="df63c021-0675-4d8c-a9d6-36d6c01b34a5" providerId="ADAL" clId="{2F6D33CE-22CC-4796-ACE0-76102D590377}" dt="2019-09-02T05:48:09.417" v="96" actId="26606"/>
          <ac:spMkLst>
            <pc:docMk/>
            <pc:sldMk cId="546000762" sldId="258"/>
            <ac:spMk id="2" creationId="{003DA830-E59D-4392-8BD3-3D4C16E37A52}"/>
          </ac:spMkLst>
        </pc:spChg>
        <pc:spChg chg="del mod">
          <ac:chgData name="ivan.cuzic1@skole.hr" userId="df63c021-0675-4d8c-a9d6-36d6c01b34a5" providerId="ADAL" clId="{2F6D33CE-22CC-4796-ACE0-76102D590377}" dt="2019-09-02T05:46:00.499" v="91" actId="26606"/>
          <ac:spMkLst>
            <pc:docMk/>
            <pc:sldMk cId="546000762" sldId="258"/>
            <ac:spMk id="3" creationId="{6A87278F-31B4-4660-A574-B191A692153A}"/>
          </ac:spMkLst>
        </pc:spChg>
        <pc:spChg chg="add del">
          <ac:chgData name="ivan.cuzic1@skole.hr" userId="df63c021-0675-4d8c-a9d6-36d6c01b34a5" providerId="ADAL" clId="{2F6D33CE-22CC-4796-ACE0-76102D590377}" dt="2019-09-02T05:48:09.417" v="96" actId="26606"/>
          <ac:spMkLst>
            <pc:docMk/>
            <pc:sldMk cId="546000762" sldId="258"/>
            <ac:spMk id="10" creationId="{DB66F6E8-4D4A-4907-940A-774703A2D0FE}"/>
          </ac:spMkLst>
        </pc:spChg>
        <pc:spChg chg="add del">
          <ac:chgData name="ivan.cuzic1@skole.hr" userId="df63c021-0675-4d8c-a9d6-36d6c01b34a5" providerId="ADAL" clId="{2F6D33CE-22CC-4796-ACE0-76102D590377}" dt="2019-09-02T05:48:09.417" v="96" actId="26606"/>
          <ac:spMkLst>
            <pc:docMk/>
            <pc:sldMk cId="546000762" sldId="258"/>
            <ac:spMk id="12" creationId="{8F1F5A56-E82B-4FD5-9025-B72896FFBB6D}"/>
          </ac:spMkLst>
        </pc:spChg>
        <pc:spChg chg="add del">
          <ac:chgData name="ivan.cuzic1@skole.hr" userId="df63c021-0675-4d8c-a9d6-36d6c01b34a5" providerId="ADAL" clId="{2F6D33CE-22CC-4796-ACE0-76102D590377}" dt="2019-09-02T05:49:03.290" v="99" actId="26606"/>
          <ac:spMkLst>
            <pc:docMk/>
            <pc:sldMk cId="546000762" sldId="258"/>
            <ac:spMk id="17" creationId="{42285737-90EE-47DC-AC80-8AE156B11969}"/>
          </ac:spMkLst>
        </pc:spChg>
        <pc:spChg chg="add">
          <ac:chgData name="ivan.cuzic1@skole.hr" userId="df63c021-0675-4d8c-a9d6-36d6c01b34a5" providerId="ADAL" clId="{2F6D33CE-22CC-4796-ACE0-76102D590377}" dt="2019-09-02T05:49:03.290" v="99" actId="26606"/>
          <ac:spMkLst>
            <pc:docMk/>
            <pc:sldMk cId="546000762" sldId="258"/>
            <ac:spMk id="30" creationId="{42285737-90EE-47DC-AC80-8AE156B11969}"/>
          </ac:spMkLst>
        </pc:spChg>
        <pc:grpChg chg="add del">
          <ac:chgData name="ivan.cuzic1@skole.hr" userId="df63c021-0675-4d8c-a9d6-36d6c01b34a5" providerId="ADAL" clId="{2F6D33CE-22CC-4796-ACE0-76102D590377}" dt="2019-09-02T05:49:03.290" v="99" actId="26606"/>
          <ac:grpSpMkLst>
            <pc:docMk/>
            <pc:sldMk cId="546000762" sldId="258"/>
            <ac:grpSpMk id="19" creationId="{B57BDC17-F1B3-455F-BBF1-680AA1F25C06}"/>
          </ac:grpSpMkLst>
        </pc:grpChg>
        <pc:grpChg chg="add">
          <ac:chgData name="ivan.cuzic1@skole.hr" userId="df63c021-0675-4d8c-a9d6-36d6c01b34a5" providerId="ADAL" clId="{2F6D33CE-22CC-4796-ACE0-76102D590377}" dt="2019-09-02T05:49:03.290" v="99" actId="26606"/>
          <ac:grpSpMkLst>
            <pc:docMk/>
            <pc:sldMk cId="546000762" sldId="258"/>
            <ac:grpSpMk id="32" creationId="{B57BDC17-F1B3-455F-BBF1-680AA1F25C06}"/>
          </ac:grpSpMkLst>
        </pc:grpChg>
        <pc:graphicFrameChg chg="add mod modGraphic">
          <ac:chgData name="ivan.cuzic1@skole.hr" userId="df63c021-0675-4d8c-a9d6-36d6c01b34a5" providerId="ADAL" clId="{2F6D33CE-22CC-4796-ACE0-76102D590377}" dt="2019-09-02T05:49:03.290" v="99" actId="26606"/>
          <ac:graphicFrameMkLst>
            <pc:docMk/>
            <pc:sldMk cId="546000762" sldId="258"/>
            <ac:graphicFrameMk id="5" creationId="{1858A55C-292B-44C6-80BD-9CFA66FD4A06}"/>
          </ac:graphicFrameMkLst>
        </pc:graphicFrameChg>
      </pc:sldChg>
      <pc:sldChg chg="del">
        <pc:chgData name="ivan.cuzic1@skole.hr" userId="df63c021-0675-4d8c-a9d6-36d6c01b34a5" providerId="ADAL" clId="{2F6D33CE-22CC-4796-ACE0-76102D590377}" dt="2019-09-02T05:25:29.419" v="51" actId="2696"/>
        <pc:sldMkLst>
          <pc:docMk/>
          <pc:sldMk cId="1607255219" sldId="258"/>
        </pc:sldMkLst>
      </pc:sldChg>
      <pc:sldChg chg="del">
        <pc:chgData name="ivan.cuzic1@skole.hr" userId="df63c021-0675-4d8c-a9d6-36d6c01b34a5" providerId="ADAL" clId="{2F6D33CE-22CC-4796-ACE0-76102D590377}" dt="2019-09-02T05:25:36.559" v="52" actId="2696"/>
        <pc:sldMkLst>
          <pc:docMk/>
          <pc:sldMk cId="1069998747" sldId="259"/>
        </pc:sldMkLst>
      </pc:sldChg>
      <pc:sldChg chg="modSp add del">
        <pc:chgData name="ivan.cuzic1@skole.hr" userId="df63c021-0675-4d8c-a9d6-36d6c01b34a5" providerId="ADAL" clId="{2F6D33CE-22CC-4796-ACE0-76102D590377}" dt="2019-09-02T20:57:42.198" v="548" actId="2696"/>
        <pc:sldMkLst>
          <pc:docMk/>
          <pc:sldMk cId="4010999386" sldId="259"/>
        </pc:sldMkLst>
        <pc:spChg chg="mod">
          <ac:chgData name="ivan.cuzic1@skole.hr" userId="df63c021-0675-4d8c-a9d6-36d6c01b34a5" providerId="ADAL" clId="{2F6D33CE-22CC-4796-ACE0-76102D590377}" dt="2019-09-02T05:51:32.925" v="121" actId="20577"/>
          <ac:spMkLst>
            <pc:docMk/>
            <pc:sldMk cId="4010999386" sldId="259"/>
            <ac:spMk id="2" creationId="{7C8CB695-9616-4B96-AD82-8932D5874E54}"/>
          </ac:spMkLst>
        </pc:spChg>
        <pc:spChg chg="mod">
          <ac:chgData name="ivan.cuzic1@skole.hr" userId="df63c021-0675-4d8c-a9d6-36d6c01b34a5" providerId="ADAL" clId="{2F6D33CE-22CC-4796-ACE0-76102D590377}" dt="2019-09-02T05:51:38.597" v="122" actId="20577"/>
          <ac:spMkLst>
            <pc:docMk/>
            <pc:sldMk cId="4010999386" sldId="259"/>
            <ac:spMk id="3" creationId="{D33D65A8-54EC-4E4C-BF2C-DB95DADAFE87}"/>
          </ac:spMkLst>
        </pc:spChg>
      </pc:sldChg>
      <pc:sldChg chg="del">
        <pc:chgData name="ivan.cuzic1@skole.hr" userId="df63c021-0675-4d8c-a9d6-36d6c01b34a5" providerId="ADAL" clId="{2F6D33CE-22CC-4796-ACE0-76102D590377}" dt="2019-09-02T05:25:39.637" v="53" actId="2696"/>
        <pc:sldMkLst>
          <pc:docMk/>
          <pc:sldMk cId="1839049092" sldId="260"/>
        </pc:sldMkLst>
      </pc:sldChg>
      <pc:sldChg chg="addSp modSp add del mod setBg modNotesTx">
        <pc:chgData name="ivan.cuzic1@skole.hr" userId="df63c021-0675-4d8c-a9d6-36d6c01b34a5" providerId="ADAL" clId="{2F6D33CE-22CC-4796-ACE0-76102D590377}" dt="2019-09-02T20:57:43.029" v="549" actId="2696"/>
        <pc:sldMkLst>
          <pc:docMk/>
          <pc:sldMk cId="2638048561" sldId="260"/>
        </pc:sldMkLst>
        <pc:spChg chg="mod">
          <ac:chgData name="ivan.cuzic1@skole.hr" userId="df63c021-0675-4d8c-a9d6-36d6c01b34a5" providerId="ADAL" clId="{2F6D33CE-22CC-4796-ACE0-76102D590377}" dt="2019-09-02T05:54:44.809" v="171" actId="120"/>
          <ac:spMkLst>
            <pc:docMk/>
            <pc:sldMk cId="2638048561" sldId="260"/>
            <ac:spMk id="2" creationId="{F4EC5C94-441C-4056-820F-1EABFD7FBE52}"/>
          </ac:spMkLst>
        </pc:spChg>
        <pc:spChg chg="mod">
          <ac:chgData name="ivan.cuzic1@skole.hr" userId="df63c021-0675-4d8c-a9d6-36d6c01b34a5" providerId="ADAL" clId="{2F6D33CE-22CC-4796-ACE0-76102D590377}" dt="2019-09-02T05:52:20.033" v="127" actId="26606"/>
          <ac:spMkLst>
            <pc:docMk/>
            <pc:sldMk cId="2638048561" sldId="260"/>
            <ac:spMk id="3" creationId="{A4FC865E-BBC0-473A-870F-B074F62DABD8}"/>
          </ac:spMkLst>
        </pc:spChg>
        <pc:picChg chg="add mod">
          <ac:chgData name="ivan.cuzic1@skole.hr" userId="df63c021-0675-4d8c-a9d6-36d6c01b34a5" providerId="ADAL" clId="{2F6D33CE-22CC-4796-ACE0-76102D590377}" dt="2019-09-02T05:54:41.466" v="170" actId="1076"/>
          <ac:picMkLst>
            <pc:docMk/>
            <pc:sldMk cId="2638048561" sldId="260"/>
            <ac:picMk id="4" creationId="{98424042-89D5-4041-A37D-7B3D1444D8CC}"/>
          </ac:picMkLst>
        </pc:picChg>
      </pc:sldChg>
      <pc:sldChg chg="addSp delSp modSp add del mod setBg modNotesTx">
        <pc:chgData name="ivan.cuzic1@skole.hr" userId="df63c021-0675-4d8c-a9d6-36d6c01b34a5" providerId="ADAL" clId="{2F6D33CE-22CC-4796-ACE0-76102D590377}" dt="2019-09-02T20:57:44.058" v="550" actId="2696"/>
        <pc:sldMkLst>
          <pc:docMk/>
          <pc:sldMk cId="984259707" sldId="261"/>
        </pc:sldMkLst>
        <pc:spChg chg="mod">
          <ac:chgData name="ivan.cuzic1@skole.hr" userId="df63c021-0675-4d8c-a9d6-36d6c01b34a5" providerId="ADAL" clId="{2F6D33CE-22CC-4796-ACE0-76102D590377}" dt="2019-09-02T05:57:53.959" v="209" actId="20577"/>
          <ac:spMkLst>
            <pc:docMk/>
            <pc:sldMk cId="984259707" sldId="261"/>
            <ac:spMk id="2" creationId="{73163BAD-C2F6-4DBF-A956-23D325E30E50}"/>
          </ac:spMkLst>
        </pc:spChg>
        <pc:spChg chg="del">
          <ac:chgData name="ivan.cuzic1@skole.hr" userId="df63c021-0675-4d8c-a9d6-36d6c01b34a5" providerId="ADAL" clId="{2F6D33CE-22CC-4796-ACE0-76102D590377}" dt="2019-09-02T05:56:07.885" v="190"/>
          <ac:spMkLst>
            <pc:docMk/>
            <pc:sldMk cId="984259707" sldId="261"/>
            <ac:spMk id="3" creationId="{309B3C7F-E62B-46E6-B989-9A874D1C6839}"/>
          </ac:spMkLst>
        </pc:spChg>
        <pc:spChg chg="add">
          <ac:chgData name="ivan.cuzic1@skole.hr" userId="df63c021-0675-4d8c-a9d6-36d6c01b34a5" providerId="ADAL" clId="{2F6D33CE-22CC-4796-ACE0-76102D590377}" dt="2019-09-02T05:57:17.460" v="198" actId="26606"/>
          <ac:spMkLst>
            <pc:docMk/>
            <pc:sldMk cId="984259707" sldId="261"/>
            <ac:spMk id="12" creationId="{823AC064-BC96-4F32-8AE1-B2FD38754823}"/>
          </ac:spMkLst>
        </pc:spChg>
        <pc:picChg chg="add mod">
          <ac:chgData name="ivan.cuzic1@skole.hr" userId="df63c021-0675-4d8c-a9d6-36d6c01b34a5" providerId="ADAL" clId="{2F6D33CE-22CC-4796-ACE0-76102D590377}" dt="2019-09-02T05:57:33.241" v="199" actId="1076"/>
          <ac:picMkLst>
            <pc:docMk/>
            <pc:sldMk cId="984259707" sldId="261"/>
            <ac:picMk id="5" creationId="{A9042CC7-ABFA-4066-BFF2-65FD7F2CA018}"/>
          </ac:picMkLst>
        </pc:picChg>
        <pc:picChg chg="add mod">
          <ac:chgData name="ivan.cuzic1@skole.hr" userId="df63c021-0675-4d8c-a9d6-36d6c01b34a5" providerId="ADAL" clId="{2F6D33CE-22CC-4796-ACE0-76102D590377}" dt="2019-09-02T05:57:36.116" v="200" actId="1076"/>
          <ac:picMkLst>
            <pc:docMk/>
            <pc:sldMk cId="984259707" sldId="261"/>
            <ac:picMk id="7" creationId="{4C868993-E7D6-4F97-AD13-304EDAE2DDFE}"/>
          </ac:picMkLst>
        </pc:picChg>
        <pc:cxnChg chg="add">
          <ac:chgData name="ivan.cuzic1@skole.hr" userId="df63c021-0675-4d8c-a9d6-36d6c01b34a5" providerId="ADAL" clId="{2F6D33CE-22CC-4796-ACE0-76102D590377}" dt="2019-09-02T05:57:17.460" v="198" actId="26606"/>
          <ac:cxnSpMkLst>
            <pc:docMk/>
            <pc:sldMk cId="984259707" sldId="261"/>
            <ac:cxnSpMk id="14" creationId="{7E7C77BC-7138-40B1-A15B-20F57A494629}"/>
          </ac:cxnSpMkLst>
        </pc:cxnChg>
        <pc:cxnChg chg="add">
          <ac:chgData name="ivan.cuzic1@skole.hr" userId="df63c021-0675-4d8c-a9d6-36d6c01b34a5" providerId="ADAL" clId="{2F6D33CE-22CC-4796-ACE0-76102D590377}" dt="2019-09-02T05:57:17.460" v="198" actId="26606"/>
          <ac:cxnSpMkLst>
            <pc:docMk/>
            <pc:sldMk cId="984259707" sldId="261"/>
            <ac:cxnSpMk id="16" creationId="{DB146403-F3D6-484B-B2ED-97F9565D0370}"/>
          </ac:cxnSpMkLst>
        </pc:cxnChg>
      </pc:sldChg>
      <pc:sldChg chg="del">
        <pc:chgData name="ivan.cuzic1@skole.hr" userId="df63c021-0675-4d8c-a9d6-36d6c01b34a5" providerId="ADAL" clId="{2F6D33CE-22CC-4796-ACE0-76102D590377}" dt="2019-09-02T05:25:45.246" v="55" actId="2696"/>
        <pc:sldMkLst>
          <pc:docMk/>
          <pc:sldMk cId="2167778024" sldId="261"/>
        </pc:sldMkLst>
      </pc:sldChg>
      <pc:sldChg chg="addSp modSp add del mod setBg">
        <pc:chgData name="ivan.cuzic1@skole.hr" userId="df63c021-0675-4d8c-a9d6-36d6c01b34a5" providerId="ADAL" clId="{2F6D33CE-22CC-4796-ACE0-76102D590377}" dt="2019-09-02T20:57:44.872" v="551" actId="2696"/>
        <pc:sldMkLst>
          <pc:docMk/>
          <pc:sldMk cId="2938167609" sldId="262"/>
        </pc:sldMkLst>
        <pc:spChg chg="mod">
          <ac:chgData name="ivan.cuzic1@skole.hr" userId="df63c021-0675-4d8c-a9d6-36d6c01b34a5" providerId="ADAL" clId="{2F6D33CE-22CC-4796-ACE0-76102D590377}" dt="2019-09-02T05:59:55.986" v="291" actId="122"/>
          <ac:spMkLst>
            <pc:docMk/>
            <pc:sldMk cId="2938167609" sldId="262"/>
            <ac:spMk id="2" creationId="{8BD0D2C7-57CD-4294-BB66-6C6E8BB4E21D}"/>
          </ac:spMkLst>
        </pc:spChg>
        <pc:spChg chg="mod">
          <ac:chgData name="ivan.cuzic1@skole.hr" userId="df63c021-0675-4d8c-a9d6-36d6c01b34a5" providerId="ADAL" clId="{2F6D33CE-22CC-4796-ACE0-76102D590377}" dt="2019-09-02T05:59:49.174" v="290" actId="255"/>
          <ac:spMkLst>
            <pc:docMk/>
            <pc:sldMk cId="2938167609" sldId="262"/>
            <ac:spMk id="3" creationId="{B0BC1343-1F76-4BA0-A8B9-4D641CC3162C}"/>
          </ac:spMkLst>
        </pc:spChg>
        <pc:spChg chg="add">
          <ac:chgData name="ivan.cuzic1@skole.hr" userId="df63c021-0675-4d8c-a9d6-36d6c01b34a5" providerId="ADAL" clId="{2F6D33CE-22CC-4796-ACE0-76102D590377}" dt="2019-09-02T05:59:41.424" v="289" actId="26606"/>
          <ac:spMkLst>
            <pc:docMk/>
            <pc:sldMk cId="2938167609" sldId="262"/>
            <ac:spMk id="8" creationId="{8D70B121-56F4-4848-B38B-182089D909FA}"/>
          </ac:spMkLst>
        </pc:spChg>
        <pc:cxnChg chg="add">
          <ac:chgData name="ivan.cuzic1@skole.hr" userId="df63c021-0675-4d8c-a9d6-36d6c01b34a5" providerId="ADAL" clId="{2F6D33CE-22CC-4796-ACE0-76102D590377}" dt="2019-09-02T05:59:41.424" v="289" actId="26606"/>
          <ac:cxnSpMkLst>
            <pc:docMk/>
            <pc:sldMk cId="2938167609" sldId="262"/>
            <ac:cxnSpMk id="10" creationId="{2D72A2C9-F3CA-4216-8BAD-FA4C970C3C4E}"/>
          </ac:cxnSpMkLst>
        </pc:cxnChg>
      </pc:sldChg>
      <pc:sldChg chg="del">
        <pc:chgData name="ivan.cuzic1@skole.hr" userId="df63c021-0675-4d8c-a9d6-36d6c01b34a5" providerId="ADAL" clId="{2F6D33CE-22CC-4796-ACE0-76102D590377}" dt="2019-09-02T05:25:42.668" v="54" actId="2696"/>
        <pc:sldMkLst>
          <pc:docMk/>
          <pc:sldMk cId="2944461177" sldId="262"/>
        </pc:sldMkLst>
      </pc:sldChg>
      <pc:sldChg chg="addSp delSp modSp add del mod setBg modAnim">
        <pc:chgData name="ivan.cuzic1@skole.hr" userId="df63c021-0675-4d8c-a9d6-36d6c01b34a5" providerId="ADAL" clId="{2F6D33CE-22CC-4796-ACE0-76102D590377}" dt="2019-09-02T20:57:45.661" v="552" actId="2696"/>
        <pc:sldMkLst>
          <pc:docMk/>
          <pc:sldMk cId="2097989489" sldId="263"/>
        </pc:sldMkLst>
        <pc:spChg chg="mod">
          <ac:chgData name="ivan.cuzic1@skole.hr" userId="df63c021-0675-4d8c-a9d6-36d6c01b34a5" providerId="ADAL" clId="{2F6D33CE-22CC-4796-ACE0-76102D590377}" dt="2019-09-02T06:11:44.479" v="304" actId="26606"/>
          <ac:spMkLst>
            <pc:docMk/>
            <pc:sldMk cId="2097989489" sldId="263"/>
            <ac:spMk id="2" creationId="{B592F428-5821-4D93-A02D-3119415FBA5D}"/>
          </ac:spMkLst>
        </pc:spChg>
        <pc:spChg chg="mod">
          <ac:chgData name="ivan.cuzic1@skole.hr" userId="df63c021-0675-4d8c-a9d6-36d6c01b34a5" providerId="ADAL" clId="{2F6D33CE-22CC-4796-ACE0-76102D590377}" dt="2019-09-02T06:12:17.196" v="312" actId="14100"/>
          <ac:spMkLst>
            <pc:docMk/>
            <pc:sldMk cId="2097989489" sldId="263"/>
            <ac:spMk id="3" creationId="{E89B8A33-387A-4DDB-BA37-8FE7AE406361}"/>
          </ac:spMkLst>
        </pc:spChg>
        <pc:spChg chg="add">
          <ac:chgData name="ivan.cuzic1@skole.hr" userId="df63c021-0675-4d8c-a9d6-36d6c01b34a5" providerId="ADAL" clId="{2F6D33CE-22CC-4796-ACE0-76102D590377}" dt="2019-09-02T06:11:44.479" v="304" actId="26606"/>
          <ac:spMkLst>
            <pc:docMk/>
            <pc:sldMk cId="2097989489" sldId="263"/>
            <ac:spMk id="11" creationId="{81AEB8A9-B768-4E30-BA55-D919E6687343}"/>
          </ac:spMkLst>
        </pc:spChg>
        <pc:picChg chg="add del mod">
          <ac:chgData name="ivan.cuzic1@skole.hr" userId="df63c021-0675-4d8c-a9d6-36d6c01b34a5" providerId="ADAL" clId="{2F6D33CE-22CC-4796-ACE0-76102D590377}" dt="2019-09-02T06:10:27.482" v="298"/>
          <ac:picMkLst>
            <pc:docMk/>
            <pc:sldMk cId="2097989489" sldId="263"/>
            <ac:picMk id="5" creationId="{2C5D58B7-8AF1-4186-8E16-5701DBC8F239}"/>
          </ac:picMkLst>
        </pc:picChg>
        <pc:picChg chg="add mod">
          <ac:chgData name="ivan.cuzic1@skole.hr" userId="df63c021-0675-4d8c-a9d6-36d6c01b34a5" providerId="ADAL" clId="{2F6D33CE-22CC-4796-ACE0-76102D590377}" dt="2019-09-02T06:11:44.479" v="304" actId="26606"/>
          <ac:picMkLst>
            <pc:docMk/>
            <pc:sldMk cId="2097989489" sldId="263"/>
            <ac:picMk id="6" creationId="{D7922BD4-FFA7-4F36-9502-BFB907D24251}"/>
          </ac:picMkLst>
        </pc:picChg>
      </pc:sldChg>
      <pc:sldChg chg="addSp delSp modSp add del mod setBg modAnim">
        <pc:chgData name="ivan.cuzic1@skole.hr" userId="df63c021-0675-4d8c-a9d6-36d6c01b34a5" providerId="ADAL" clId="{2F6D33CE-22CC-4796-ACE0-76102D590377}" dt="2019-09-02T20:57:46.516" v="553" actId="2696"/>
        <pc:sldMkLst>
          <pc:docMk/>
          <pc:sldMk cId="1508591980" sldId="264"/>
        </pc:sldMkLst>
        <pc:spChg chg="mod">
          <ac:chgData name="ivan.cuzic1@skole.hr" userId="df63c021-0675-4d8c-a9d6-36d6c01b34a5" providerId="ADAL" clId="{2F6D33CE-22CC-4796-ACE0-76102D590377}" dt="2019-09-02T06:14:27.207" v="327" actId="26606"/>
          <ac:spMkLst>
            <pc:docMk/>
            <pc:sldMk cId="1508591980" sldId="264"/>
            <ac:spMk id="2" creationId="{1624DB7E-680C-4DA0-BFCB-A5D81645057F}"/>
          </ac:spMkLst>
        </pc:spChg>
        <pc:spChg chg="del">
          <ac:chgData name="ivan.cuzic1@skole.hr" userId="df63c021-0675-4d8c-a9d6-36d6c01b34a5" providerId="ADAL" clId="{2F6D33CE-22CC-4796-ACE0-76102D590377}" dt="2019-09-02T06:12:59.445" v="315"/>
          <ac:spMkLst>
            <pc:docMk/>
            <pc:sldMk cId="1508591980" sldId="264"/>
            <ac:spMk id="3" creationId="{009F28F9-8A22-4135-B98B-CD1E47FAA412}"/>
          </ac:spMkLst>
        </pc:spChg>
        <pc:spChg chg="add del mod">
          <ac:chgData name="ivan.cuzic1@skole.hr" userId="df63c021-0675-4d8c-a9d6-36d6c01b34a5" providerId="ADAL" clId="{2F6D33CE-22CC-4796-ACE0-76102D590377}" dt="2019-09-02T06:14:27.207" v="327" actId="26606"/>
          <ac:spMkLst>
            <pc:docMk/>
            <pc:sldMk cId="1508591980" sldId="264"/>
            <ac:spMk id="5" creationId="{2107EC0E-0D73-4619-815E-EC3B96A4944A}"/>
          </ac:spMkLst>
        </pc:spChg>
        <pc:spChg chg="add">
          <ac:chgData name="ivan.cuzic1@skole.hr" userId="df63c021-0675-4d8c-a9d6-36d6c01b34a5" providerId="ADAL" clId="{2F6D33CE-22CC-4796-ACE0-76102D590377}" dt="2019-09-02T06:14:27.207" v="327" actId="26606"/>
          <ac:spMkLst>
            <pc:docMk/>
            <pc:sldMk cId="1508591980" sldId="264"/>
            <ac:spMk id="12" creationId="{46C2E80F-49A6-4372-B103-219D417A55ED}"/>
          </ac:spMkLst>
        </pc:spChg>
        <pc:graphicFrameChg chg="add">
          <ac:chgData name="ivan.cuzic1@skole.hr" userId="df63c021-0675-4d8c-a9d6-36d6c01b34a5" providerId="ADAL" clId="{2F6D33CE-22CC-4796-ACE0-76102D590377}" dt="2019-09-02T06:14:27.207" v="327" actId="26606"/>
          <ac:graphicFrameMkLst>
            <pc:docMk/>
            <pc:sldMk cId="1508591980" sldId="264"/>
            <ac:graphicFrameMk id="7" creationId="{9323E72D-A538-4026-B76F-A11023222DC4}"/>
          </ac:graphicFrameMkLst>
        </pc:graphicFrameChg>
        <pc:picChg chg="add del">
          <ac:chgData name="ivan.cuzic1@skole.hr" userId="df63c021-0675-4d8c-a9d6-36d6c01b34a5" providerId="ADAL" clId="{2F6D33CE-22CC-4796-ACE0-76102D590377}" dt="2019-09-02T06:13:23.538" v="316" actId="478"/>
          <ac:picMkLst>
            <pc:docMk/>
            <pc:sldMk cId="1508591980" sldId="264"/>
            <ac:picMk id="4" creationId="{2DBE749E-A4B0-466B-A892-F013B58F3CEC}"/>
          </ac:picMkLst>
        </pc:picChg>
        <pc:picChg chg="add del">
          <ac:chgData name="ivan.cuzic1@skole.hr" userId="df63c021-0675-4d8c-a9d6-36d6c01b34a5" providerId="ADAL" clId="{2F6D33CE-22CC-4796-ACE0-76102D590377}" dt="2019-09-02T06:13:31.475" v="318"/>
          <ac:picMkLst>
            <pc:docMk/>
            <pc:sldMk cId="1508591980" sldId="264"/>
            <ac:picMk id="6" creationId="{02A26E51-38C2-4A78-83F5-5B3E46C0A7E9}"/>
          </ac:picMkLst>
        </pc:picChg>
      </pc:sldChg>
      <pc:sldChg chg="addSp delSp modSp add del mod setBg modAnim">
        <pc:chgData name="ivan.cuzic1@skole.hr" userId="df63c021-0675-4d8c-a9d6-36d6c01b34a5" providerId="ADAL" clId="{2F6D33CE-22CC-4796-ACE0-76102D590377}" dt="2019-09-02T20:57:47.344" v="554" actId="2696"/>
        <pc:sldMkLst>
          <pc:docMk/>
          <pc:sldMk cId="1042441614" sldId="265"/>
        </pc:sldMkLst>
        <pc:spChg chg="mod">
          <ac:chgData name="ivan.cuzic1@skole.hr" userId="df63c021-0675-4d8c-a9d6-36d6c01b34a5" providerId="ADAL" clId="{2F6D33CE-22CC-4796-ACE0-76102D590377}" dt="2019-09-02T06:17:49.701" v="338" actId="26606"/>
          <ac:spMkLst>
            <pc:docMk/>
            <pc:sldMk cId="1042441614" sldId="265"/>
            <ac:spMk id="2" creationId="{31E82974-2358-4FEB-A637-E478E47B2DA4}"/>
          </ac:spMkLst>
        </pc:spChg>
        <pc:spChg chg="add del">
          <ac:chgData name="ivan.cuzic1@skole.hr" userId="df63c021-0675-4d8c-a9d6-36d6c01b34a5" providerId="ADAL" clId="{2F6D33CE-22CC-4796-ACE0-76102D590377}" dt="2019-09-02T06:17:22.248" v="332"/>
          <ac:spMkLst>
            <pc:docMk/>
            <pc:sldMk cId="1042441614" sldId="265"/>
            <ac:spMk id="3" creationId="{16E1B1B0-0864-48EE-A8EE-1388913AA8FA}"/>
          </ac:spMkLst>
        </pc:spChg>
        <pc:spChg chg="add del">
          <ac:chgData name="ivan.cuzic1@skole.hr" userId="df63c021-0675-4d8c-a9d6-36d6c01b34a5" providerId="ADAL" clId="{2F6D33CE-22CC-4796-ACE0-76102D590377}" dt="2019-09-02T06:17:08.671" v="331"/>
          <ac:spMkLst>
            <pc:docMk/>
            <pc:sldMk cId="1042441614" sldId="265"/>
            <ac:spMk id="4" creationId="{BC00754F-D3ED-435B-B1AB-CA681A31335A}"/>
          </ac:spMkLst>
        </pc:spChg>
        <pc:spChg chg="add del">
          <ac:chgData name="ivan.cuzic1@skole.hr" userId="df63c021-0675-4d8c-a9d6-36d6c01b34a5" providerId="ADAL" clId="{2F6D33CE-22CC-4796-ACE0-76102D590377}" dt="2019-09-02T06:17:49.669" v="337" actId="26606"/>
          <ac:spMkLst>
            <pc:docMk/>
            <pc:sldMk cId="1042441614" sldId="265"/>
            <ac:spMk id="10" creationId="{A4AC5506-6312-4701-8D3C-40187889A947}"/>
          </ac:spMkLst>
        </pc:spChg>
        <pc:spChg chg="add">
          <ac:chgData name="ivan.cuzic1@skole.hr" userId="df63c021-0675-4d8c-a9d6-36d6c01b34a5" providerId="ADAL" clId="{2F6D33CE-22CC-4796-ACE0-76102D590377}" dt="2019-09-02T06:17:49.701" v="338" actId="26606"/>
          <ac:spMkLst>
            <pc:docMk/>
            <pc:sldMk cId="1042441614" sldId="265"/>
            <ac:spMk id="13" creationId="{823AC064-BC96-4F32-8AE1-B2FD38754823}"/>
          </ac:spMkLst>
        </pc:spChg>
        <pc:picChg chg="add mod">
          <ac:chgData name="ivan.cuzic1@skole.hr" userId="df63c021-0675-4d8c-a9d6-36d6c01b34a5" providerId="ADAL" clId="{2F6D33CE-22CC-4796-ACE0-76102D590377}" dt="2019-09-02T06:17:59.091" v="339" actId="27614"/>
          <ac:picMkLst>
            <pc:docMk/>
            <pc:sldMk cId="1042441614" sldId="265"/>
            <ac:picMk id="5" creationId="{372D6B3C-C247-466B-9085-C5771B798328}"/>
          </ac:picMkLst>
        </pc:picChg>
        <pc:cxnChg chg="add">
          <ac:chgData name="ivan.cuzic1@skole.hr" userId="df63c021-0675-4d8c-a9d6-36d6c01b34a5" providerId="ADAL" clId="{2F6D33CE-22CC-4796-ACE0-76102D590377}" dt="2019-09-02T06:17:49.701" v="338" actId="26606"/>
          <ac:cxnSpMkLst>
            <pc:docMk/>
            <pc:sldMk cId="1042441614" sldId="265"/>
            <ac:cxnSpMk id="12" creationId="{7E7C77BC-7138-40B1-A15B-20F57A494629}"/>
          </ac:cxnSpMkLst>
        </pc:cxnChg>
      </pc:sldChg>
      <pc:sldChg chg="addSp modSp add del mod setBg">
        <pc:chgData name="ivan.cuzic1@skole.hr" userId="df63c021-0675-4d8c-a9d6-36d6c01b34a5" providerId="ADAL" clId="{2F6D33CE-22CC-4796-ACE0-76102D590377}" dt="2019-09-02T20:57:48.135" v="555" actId="2696"/>
        <pc:sldMkLst>
          <pc:docMk/>
          <pc:sldMk cId="1357550256" sldId="266"/>
        </pc:sldMkLst>
        <pc:spChg chg="mod">
          <ac:chgData name="ivan.cuzic1@skole.hr" userId="df63c021-0675-4d8c-a9d6-36d6c01b34a5" providerId="ADAL" clId="{2F6D33CE-22CC-4796-ACE0-76102D590377}" dt="2019-09-02T06:22:31.066" v="358" actId="255"/>
          <ac:spMkLst>
            <pc:docMk/>
            <pc:sldMk cId="1357550256" sldId="266"/>
            <ac:spMk id="2" creationId="{12696991-43A9-45D6-AE1E-780D0F59CDF0}"/>
          </ac:spMkLst>
        </pc:spChg>
        <pc:spChg chg="mod">
          <ac:chgData name="ivan.cuzic1@skole.hr" userId="df63c021-0675-4d8c-a9d6-36d6c01b34a5" providerId="ADAL" clId="{2F6D33CE-22CC-4796-ACE0-76102D590377}" dt="2019-09-02T06:22:25.770" v="357" actId="255"/>
          <ac:spMkLst>
            <pc:docMk/>
            <pc:sldMk cId="1357550256" sldId="266"/>
            <ac:spMk id="3" creationId="{D2396F21-DE54-4977-9EF7-6D551F25865E}"/>
          </ac:spMkLst>
        </pc:spChg>
        <pc:spChg chg="add">
          <ac:chgData name="ivan.cuzic1@skole.hr" userId="df63c021-0675-4d8c-a9d6-36d6c01b34a5" providerId="ADAL" clId="{2F6D33CE-22CC-4796-ACE0-76102D590377}" dt="2019-09-02T06:22:02.630" v="344" actId="26606"/>
          <ac:spMkLst>
            <pc:docMk/>
            <pc:sldMk cId="1357550256" sldId="266"/>
            <ac:spMk id="9" creationId="{3CD9DF72-87A3-404E-A828-84CBF11A8303}"/>
          </ac:spMkLst>
        </pc:spChg>
        <pc:picChg chg="add mod ord">
          <ac:chgData name="ivan.cuzic1@skole.hr" userId="df63c021-0675-4d8c-a9d6-36d6c01b34a5" providerId="ADAL" clId="{2F6D33CE-22CC-4796-ACE0-76102D590377}" dt="2019-09-02T06:22:02.630" v="344" actId="26606"/>
          <ac:picMkLst>
            <pc:docMk/>
            <pc:sldMk cId="1357550256" sldId="266"/>
            <ac:picMk id="4" creationId="{7D1A124A-1C2D-4903-894F-B6F9F656C961}"/>
          </ac:picMkLst>
        </pc:picChg>
        <pc:cxnChg chg="add">
          <ac:chgData name="ivan.cuzic1@skole.hr" userId="df63c021-0675-4d8c-a9d6-36d6c01b34a5" providerId="ADAL" clId="{2F6D33CE-22CC-4796-ACE0-76102D590377}" dt="2019-09-02T06:22:02.630" v="344" actId="26606"/>
          <ac:cxnSpMkLst>
            <pc:docMk/>
            <pc:sldMk cId="1357550256" sldId="266"/>
            <ac:cxnSpMk id="11" creationId="{20E3A342-4D61-4E3F-AF90-1AB42AEB96CC}"/>
          </ac:cxnSpMkLst>
        </pc:cxnChg>
      </pc:sldChg>
      <pc:sldChg chg="addSp delSp modSp add del mod setBg setClrOvrMap">
        <pc:chgData name="ivan.cuzic1@skole.hr" userId="df63c021-0675-4d8c-a9d6-36d6c01b34a5" providerId="ADAL" clId="{2F6D33CE-22CC-4796-ACE0-76102D590377}" dt="2019-09-02T20:57:49.031" v="556" actId="2696"/>
        <pc:sldMkLst>
          <pc:docMk/>
          <pc:sldMk cId="1615535888" sldId="267"/>
        </pc:sldMkLst>
        <pc:spChg chg="mod">
          <ac:chgData name="ivan.cuzic1@skole.hr" userId="df63c021-0675-4d8c-a9d6-36d6c01b34a5" providerId="ADAL" clId="{2F6D33CE-22CC-4796-ACE0-76102D590377}" dt="2019-09-02T06:26:17.214" v="394" actId="26606"/>
          <ac:spMkLst>
            <pc:docMk/>
            <pc:sldMk cId="1615535888" sldId="267"/>
            <ac:spMk id="2" creationId="{B2940164-361C-4BC2-A46E-7C0A3735C046}"/>
          </ac:spMkLst>
        </pc:spChg>
        <pc:spChg chg="del mod ord">
          <ac:chgData name="ivan.cuzic1@skole.hr" userId="df63c021-0675-4d8c-a9d6-36d6c01b34a5" providerId="ADAL" clId="{2F6D33CE-22CC-4796-ACE0-76102D590377}" dt="2019-09-02T06:26:17.214" v="394" actId="26606"/>
          <ac:spMkLst>
            <pc:docMk/>
            <pc:sldMk cId="1615535888" sldId="267"/>
            <ac:spMk id="3" creationId="{08D351C5-3FB5-40BA-8B99-BDCFFD35632B}"/>
          </ac:spMkLst>
        </pc:spChg>
        <pc:spChg chg="add">
          <ac:chgData name="ivan.cuzic1@skole.hr" userId="df63c021-0675-4d8c-a9d6-36d6c01b34a5" providerId="ADAL" clId="{2F6D33CE-22CC-4796-ACE0-76102D590377}" dt="2019-09-02T06:26:17.214" v="394" actId="26606"/>
          <ac:spMkLst>
            <pc:docMk/>
            <pc:sldMk cId="1615535888" sldId="267"/>
            <ac:spMk id="8" creationId="{42A5316D-ED2F-4F89-B4B4-8D9240B1A348}"/>
          </ac:spMkLst>
        </pc:spChg>
        <pc:spChg chg="add del">
          <ac:chgData name="ivan.cuzic1@skole.hr" userId="df63c021-0675-4d8c-a9d6-36d6c01b34a5" providerId="ADAL" clId="{2F6D33CE-22CC-4796-ACE0-76102D590377}" dt="2019-09-02T06:25:08.639" v="389" actId="26606"/>
          <ac:spMkLst>
            <pc:docMk/>
            <pc:sldMk cId="1615535888" sldId="267"/>
            <ac:spMk id="10" creationId="{56C20283-73E0-40EC-8AD8-057F581F64C2}"/>
          </ac:spMkLst>
        </pc:spChg>
        <pc:spChg chg="add del">
          <ac:chgData name="ivan.cuzic1@skole.hr" userId="df63c021-0675-4d8c-a9d6-36d6c01b34a5" providerId="ADAL" clId="{2F6D33CE-22CC-4796-ACE0-76102D590377}" dt="2019-09-02T06:25:08.639" v="389" actId="26606"/>
          <ac:spMkLst>
            <pc:docMk/>
            <pc:sldMk cId="1615535888" sldId="267"/>
            <ac:spMk id="12" creationId="{3FCC729B-E528-40C3-82D3-BA4375575E87}"/>
          </ac:spMkLst>
        </pc:spChg>
        <pc:spChg chg="add del">
          <ac:chgData name="ivan.cuzic1@skole.hr" userId="df63c021-0675-4d8c-a9d6-36d6c01b34a5" providerId="ADAL" clId="{2F6D33CE-22CC-4796-ACE0-76102D590377}" dt="2019-09-02T06:25:08.639" v="389" actId="26606"/>
          <ac:spMkLst>
            <pc:docMk/>
            <pc:sldMk cId="1615535888" sldId="267"/>
            <ac:spMk id="14" creationId="{58F1FB8D-1842-4A04-998D-6CF047AB2790}"/>
          </ac:spMkLst>
        </pc:spChg>
        <pc:graphicFrameChg chg="add">
          <ac:chgData name="ivan.cuzic1@skole.hr" userId="df63c021-0675-4d8c-a9d6-36d6c01b34a5" providerId="ADAL" clId="{2F6D33CE-22CC-4796-ACE0-76102D590377}" dt="2019-09-02T06:26:17.214" v="394" actId="26606"/>
          <ac:graphicFrameMkLst>
            <pc:docMk/>
            <pc:sldMk cId="1615535888" sldId="267"/>
            <ac:graphicFrameMk id="7" creationId="{E6756975-8B51-4629-AA6E-677412098E4F}"/>
          </ac:graphicFrameMkLst>
        </pc:graphicFrameChg>
        <pc:picChg chg="add mod">
          <ac:chgData name="ivan.cuzic1@skole.hr" userId="df63c021-0675-4d8c-a9d6-36d6c01b34a5" providerId="ADAL" clId="{2F6D33CE-22CC-4796-ACE0-76102D590377}" dt="2019-09-02T06:25:39.747" v="392" actId="1076"/>
          <ac:picMkLst>
            <pc:docMk/>
            <pc:sldMk cId="1615535888" sldId="267"/>
            <ac:picMk id="5" creationId="{37D63304-678B-45FD-AFE6-06D857EECB78}"/>
          </ac:picMkLst>
        </pc:picChg>
        <pc:cxnChg chg="add del">
          <ac:chgData name="ivan.cuzic1@skole.hr" userId="df63c021-0675-4d8c-a9d6-36d6c01b34a5" providerId="ADAL" clId="{2F6D33CE-22CC-4796-ACE0-76102D590377}" dt="2019-09-02T06:25:35.060" v="391" actId="26606"/>
          <ac:cxnSpMkLst>
            <pc:docMk/>
            <pc:sldMk cId="1615535888" sldId="267"/>
            <ac:cxnSpMk id="16" creationId="{A7F400EE-A8A5-48AF-B4D6-291B52C6F0B0}"/>
          </ac:cxnSpMkLst>
        </pc:cxnChg>
      </pc:sldChg>
      <pc:sldChg chg="addSp delSp modSp add del mod setBg modAnim">
        <pc:chgData name="ivan.cuzic1@skole.hr" userId="df63c021-0675-4d8c-a9d6-36d6c01b34a5" providerId="ADAL" clId="{2F6D33CE-22CC-4796-ACE0-76102D590377}" dt="2019-09-02T20:57:50.106" v="557" actId="2696"/>
        <pc:sldMkLst>
          <pc:docMk/>
          <pc:sldMk cId="837904477" sldId="268"/>
        </pc:sldMkLst>
        <pc:spChg chg="mod">
          <ac:chgData name="ivan.cuzic1@skole.hr" userId="df63c021-0675-4d8c-a9d6-36d6c01b34a5" providerId="ADAL" clId="{2F6D33CE-22CC-4796-ACE0-76102D590377}" dt="2019-09-02T06:27:00.150" v="417" actId="26606"/>
          <ac:spMkLst>
            <pc:docMk/>
            <pc:sldMk cId="837904477" sldId="268"/>
            <ac:spMk id="2" creationId="{7FDF60BA-DB12-4E44-A75C-F12CAF15EA49}"/>
          </ac:spMkLst>
        </pc:spChg>
        <pc:spChg chg="del">
          <ac:chgData name="ivan.cuzic1@skole.hr" userId="df63c021-0675-4d8c-a9d6-36d6c01b34a5" providerId="ADAL" clId="{2F6D33CE-22CC-4796-ACE0-76102D590377}" dt="2019-09-02T06:26:42.510" v="397"/>
          <ac:spMkLst>
            <pc:docMk/>
            <pc:sldMk cId="837904477" sldId="268"/>
            <ac:spMk id="3" creationId="{E5AB01D1-8869-47C6-A07F-F382BE39D60D}"/>
          </ac:spMkLst>
        </pc:spChg>
        <pc:spChg chg="add">
          <ac:chgData name="ivan.cuzic1@skole.hr" userId="df63c021-0675-4d8c-a9d6-36d6c01b34a5" providerId="ADAL" clId="{2F6D33CE-22CC-4796-ACE0-76102D590377}" dt="2019-09-02T06:27:00.150" v="417" actId="26606"/>
          <ac:spMkLst>
            <pc:docMk/>
            <pc:sldMk cId="837904477" sldId="268"/>
            <ac:spMk id="9" creationId="{823AC064-BC96-4F32-8AE1-B2FD38754823}"/>
          </ac:spMkLst>
        </pc:spChg>
        <pc:picChg chg="add mod">
          <ac:chgData name="ivan.cuzic1@skole.hr" userId="df63c021-0675-4d8c-a9d6-36d6c01b34a5" providerId="ADAL" clId="{2F6D33CE-22CC-4796-ACE0-76102D590377}" dt="2019-09-02T06:27:00.150" v="417" actId="26606"/>
          <ac:picMkLst>
            <pc:docMk/>
            <pc:sldMk cId="837904477" sldId="268"/>
            <ac:picMk id="4" creationId="{B11ADB98-39F2-41CE-B6F2-6528CD6BC951}"/>
          </ac:picMkLst>
        </pc:picChg>
        <pc:cxnChg chg="add">
          <ac:chgData name="ivan.cuzic1@skole.hr" userId="df63c021-0675-4d8c-a9d6-36d6c01b34a5" providerId="ADAL" clId="{2F6D33CE-22CC-4796-ACE0-76102D590377}" dt="2019-09-02T06:27:00.150" v="417" actId="26606"/>
          <ac:cxnSpMkLst>
            <pc:docMk/>
            <pc:sldMk cId="837904477" sldId="268"/>
            <ac:cxnSpMk id="11" creationId="{7E7C77BC-7138-40B1-A15B-20F57A494629}"/>
          </ac:cxnSpMkLst>
        </pc:cxnChg>
      </pc:sldChg>
      <pc:sldChg chg="addSp delSp modSp add del mod setBg">
        <pc:chgData name="ivan.cuzic1@skole.hr" userId="df63c021-0675-4d8c-a9d6-36d6c01b34a5" providerId="ADAL" clId="{2F6D33CE-22CC-4796-ACE0-76102D590377}" dt="2019-09-02T20:57:51.338" v="558" actId="2696"/>
        <pc:sldMkLst>
          <pc:docMk/>
          <pc:sldMk cId="3636063287" sldId="269"/>
        </pc:sldMkLst>
        <pc:spChg chg="mod">
          <ac:chgData name="ivan.cuzic1@skole.hr" userId="df63c021-0675-4d8c-a9d6-36d6c01b34a5" providerId="ADAL" clId="{2F6D33CE-22CC-4796-ACE0-76102D590377}" dt="2019-09-02T06:38:02.943" v="483" actId="1076"/>
          <ac:spMkLst>
            <pc:docMk/>
            <pc:sldMk cId="3636063287" sldId="269"/>
            <ac:spMk id="2" creationId="{BDE2FA61-CD13-4554-A6DB-B98A6618B4B1}"/>
          </ac:spMkLst>
        </pc:spChg>
        <pc:spChg chg="add del mod">
          <ac:chgData name="ivan.cuzic1@skole.hr" userId="df63c021-0675-4d8c-a9d6-36d6c01b34a5" providerId="ADAL" clId="{2F6D33CE-22CC-4796-ACE0-76102D590377}" dt="2019-09-02T06:32:42.314" v="448" actId="26606"/>
          <ac:spMkLst>
            <pc:docMk/>
            <pc:sldMk cId="3636063287" sldId="269"/>
            <ac:spMk id="3" creationId="{698753A4-B35B-448C-8143-0537F026B62D}"/>
          </ac:spMkLst>
        </pc:spChg>
        <pc:spChg chg="add del">
          <ac:chgData name="ivan.cuzic1@skole.hr" userId="df63c021-0675-4d8c-a9d6-36d6c01b34a5" providerId="ADAL" clId="{2F6D33CE-22CC-4796-ACE0-76102D590377}" dt="2019-09-02T06:32:42.251" v="447" actId="26606"/>
          <ac:spMkLst>
            <pc:docMk/>
            <pc:sldMk cId="3636063287" sldId="269"/>
            <ac:spMk id="10" creationId="{42A5316D-ED2F-4F89-B4B4-8D9240B1A348}"/>
          </ac:spMkLst>
        </pc:spChg>
        <pc:spChg chg="add del">
          <ac:chgData name="ivan.cuzic1@skole.hr" userId="df63c021-0675-4d8c-a9d6-36d6c01b34a5" providerId="ADAL" clId="{2F6D33CE-22CC-4796-ACE0-76102D590377}" dt="2019-09-02T06:35:13.262" v="462" actId="26606"/>
          <ac:spMkLst>
            <pc:docMk/>
            <pc:sldMk cId="3636063287" sldId="269"/>
            <ac:spMk id="19" creationId="{42285737-90EE-47DC-AC80-8AE156B11969}"/>
          </ac:spMkLst>
        </pc:spChg>
        <pc:spChg chg="add del">
          <ac:chgData name="ivan.cuzic1@skole.hr" userId="df63c021-0675-4d8c-a9d6-36d6c01b34a5" providerId="ADAL" clId="{2F6D33CE-22CC-4796-ACE0-76102D590377}" dt="2019-09-02T06:35:13.246" v="461" actId="26606"/>
          <ac:spMkLst>
            <pc:docMk/>
            <pc:sldMk cId="3636063287" sldId="269"/>
            <ac:spMk id="25" creationId="{4038CB10-1F5C-4D54-9DF7-12586DE5B007}"/>
          </ac:spMkLst>
        </pc:spChg>
        <pc:spChg chg="add del">
          <ac:chgData name="ivan.cuzic1@skole.hr" userId="df63c021-0675-4d8c-a9d6-36d6c01b34a5" providerId="ADAL" clId="{2F6D33CE-22CC-4796-ACE0-76102D590377}" dt="2019-09-02T06:35:13.246" v="461" actId="26606"/>
          <ac:spMkLst>
            <pc:docMk/>
            <pc:sldMk cId="3636063287" sldId="269"/>
            <ac:spMk id="27" creationId="{73ED6512-6858-4552-B699-9A97FE9A4EA2}"/>
          </ac:spMkLst>
        </pc:spChg>
        <pc:grpChg chg="add del">
          <ac:chgData name="ivan.cuzic1@skole.hr" userId="df63c021-0675-4d8c-a9d6-36d6c01b34a5" providerId="ADAL" clId="{2F6D33CE-22CC-4796-ACE0-76102D590377}" dt="2019-09-02T06:35:13.262" v="462" actId="26606"/>
          <ac:grpSpMkLst>
            <pc:docMk/>
            <pc:sldMk cId="3636063287" sldId="269"/>
            <ac:grpSpMk id="12" creationId="{B57BDC17-F1B3-455F-BBF1-680AA1F25C06}"/>
          </ac:grpSpMkLst>
        </pc:grpChg>
        <pc:graphicFrameChg chg="add del">
          <ac:chgData name="ivan.cuzic1@skole.hr" userId="df63c021-0675-4d8c-a9d6-36d6c01b34a5" providerId="ADAL" clId="{2F6D33CE-22CC-4796-ACE0-76102D590377}" dt="2019-09-02T06:32:42.251" v="447" actId="26606"/>
          <ac:graphicFrameMkLst>
            <pc:docMk/>
            <pc:sldMk cId="3636063287" sldId="269"/>
            <ac:graphicFrameMk id="5" creationId="{A5B04495-2FFA-423D-A96A-105FCDFC5B05}"/>
          </ac:graphicFrameMkLst>
        </pc:graphicFrameChg>
        <pc:graphicFrameChg chg="add mod ord modGraphic">
          <ac:chgData name="ivan.cuzic1@skole.hr" userId="df63c021-0675-4d8c-a9d6-36d6c01b34a5" providerId="ADAL" clId="{2F6D33CE-22CC-4796-ACE0-76102D590377}" dt="2019-09-02T06:38:05.349" v="484" actId="1076"/>
          <ac:graphicFrameMkLst>
            <pc:docMk/>
            <pc:sldMk cId="3636063287" sldId="269"/>
            <ac:graphicFrameMk id="20" creationId="{FA0DABFA-0B59-489C-A722-33CBDB088050}"/>
          </ac:graphicFrameMkLst>
        </pc:graphicFrameChg>
        <pc:picChg chg="add mod">
          <ac:chgData name="ivan.cuzic1@skole.hr" userId="df63c021-0675-4d8c-a9d6-36d6c01b34a5" providerId="ADAL" clId="{2F6D33CE-22CC-4796-ACE0-76102D590377}" dt="2019-09-02T06:36:11.322" v="466" actId="26606"/>
          <ac:picMkLst>
            <pc:docMk/>
            <pc:sldMk cId="3636063287" sldId="269"/>
            <ac:picMk id="6" creationId="{AD273FA8-A41B-4E56-BC20-B1AB5688DD5D}"/>
          </ac:picMkLst>
        </pc:picChg>
        <pc:cxnChg chg="add del">
          <ac:chgData name="ivan.cuzic1@skole.hr" userId="df63c021-0675-4d8c-a9d6-36d6c01b34a5" providerId="ADAL" clId="{2F6D33CE-22CC-4796-ACE0-76102D590377}" dt="2019-09-02T06:36:11.322" v="466" actId="26606"/>
          <ac:cxnSpMkLst>
            <pc:docMk/>
            <pc:sldMk cId="3636063287" sldId="269"/>
            <ac:cxnSpMk id="22" creationId="{A7F400EE-A8A5-48AF-B4D6-291B52C6F0B0}"/>
          </ac:cxnSpMkLst>
        </pc:cxnChg>
      </pc:sldChg>
      <pc:sldChg chg="addSp delSp modSp add del mod setBg">
        <pc:chgData name="ivan.cuzic1@skole.hr" userId="df63c021-0675-4d8c-a9d6-36d6c01b34a5" providerId="ADAL" clId="{2F6D33CE-22CC-4796-ACE0-76102D590377}" dt="2019-09-02T06:35:31.402" v="463" actId="2696"/>
        <pc:sldMkLst>
          <pc:docMk/>
          <pc:sldMk cId="2237454440" sldId="270"/>
        </pc:sldMkLst>
        <pc:spChg chg="mod ord">
          <ac:chgData name="ivan.cuzic1@skole.hr" userId="df63c021-0675-4d8c-a9d6-36d6c01b34a5" providerId="ADAL" clId="{2F6D33CE-22CC-4796-ACE0-76102D590377}" dt="2019-09-02T06:33:35.218" v="454" actId="26606"/>
          <ac:spMkLst>
            <pc:docMk/>
            <pc:sldMk cId="2237454440" sldId="270"/>
            <ac:spMk id="2" creationId="{53CA0E9E-D47F-4425-9E08-AACDFA460ADD}"/>
          </ac:spMkLst>
        </pc:spChg>
        <pc:spChg chg="del">
          <ac:chgData name="ivan.cuzic1@skole.hr" userId="df63c021-0675-4d8c-a9d6-36d6c01b34a5" providerId="ADAL" clId="{2F6D33CE-22CC-4796-ACE0-76102D590377}" dt="2019-09-02T06:33:22.719" v="451"/>
          <ac:spMkLst>
            <pc:docMk/>
            <pc:sldMk cId="2237454440" sldId="270"/>
            <ac:spMk id="3" creationId="{AAF19AD3-E5CF-4D3D-91C3-9CB96A7733FD}"/>
          </ac:spMkLst>
        </pc:spChg>
        <pc:spChg chg="add">
          <ac:chgData name="ivan.cuzic1@skole.hr" userId="df63c021-0675-4d8c-a9d6-36d6c01b34a5" providerId="ADAL" clId="{2F6D33CE-22CC-4796-ACE0-76102D590377}" dt="2019-09-02T06:33:35.218" v="454" actId="26606"/>
          <ac:spMkLst>
            <pc:docMk/>
            <pc:sldMk cId="2237454440" sldId="270"/>
            <ac:spMk id="10" creationId="{87CC2527-562A-4F69-B487-4371E5B243E7}"/>
          </ac:spMkLst>
        </pc:spChg>
        <pc:picChg chg="add mod">
          <ac:chgData name="ivan.cuzic1@skole.hr" userId="df63c021-0675-4d8c-a9d6-36d6c01b34a5" providerId="ADAL" clId="{2F6D33CE-22CC-4796-ACE0-76102D590377}" dt="2019-09-02T06:33:35.218" v="454" actId="26606"/>
          <ac:picMkLst>
            <pc:docMk/>
            <pc:sldMk cId="2237454440" sldId="270"/>
            <ac:picMk id="5" creationId="{753EBC23-9680-4936-BB6A-490F31545A1E}"/>
          </ac:picMkLst>
        </pc:picChg>
        <pc:cxnChg chg="add">
          <ac:chgData name="ivan.cuzic1@skole.hr" userId="df63c021-0675-4d8c-a9d6-36d6c01b34a5" providerId="ADAL" clId="{2F6D33CE-22CC-4796-ACE0-76102D590377}" dt="2019-09-02T06:33:35.218" v="454" actId="26606"/>
          <ac:cxnSpMkLst>
            <pc:docMk/>
            <pc:sldMk cId="2237454440" sldId="270"/>
            <ac:cxnSpMk id="12" creationId="{BCDAEC91-5BCE-4B55-9CC0-43EF94CB734B}"/>
          </ac:cxnSpMkLst>
        </pc:cxnChg>
      </pc:sldChg>
    </pc:docChg>
  </pc:docChgLst>
  <pc:docChgLst>
    <pc:chgData name="ivan.cuzic1@skole.hr" userId="df63c021-0675-4d8c-a9d6-36d6c01b34a5" providerId="ADAL" clId="{7EBD1671-BD40-408E-B716-B7F732D0684C}"/>
    <pc:docChg chg="undo custSel mod addSld modSld">
      <pc:chgData name="ivan.cuzic1@skole.hr" userId="df63c021-0675-4d8c-a9d6-36d6c01b34a5" providerId="ADAL" clId="{7EBD1671-BD40-408E-B716-B7F732D0684C}" dt="2019-09-21T09:19:40.689" v="3742" actId="26606"/>
      <pc:docMkLst>
        <pc:docMk/>
      </pc:docMkLst>
      <pc:sldChg chg="modSp">
        <pc:chgData name="ivan.cuzic1@skole.hr" userId="df63c021-0675-4d8c-a9d6-36d6c01b34a5" providerId="ADAL" clId="{7EBD1671-BD40-408E-B716-B7F732D0684C}" dt="2019-09-21T06:11:41.349" v="169" actId="20577"/>
        <pc:sldMkLst>
          <pc:docMk/>
          <pc:sldMk cId="2959175408" sldId="256"/>
        </pc:sldMkLst>
        <pc:spChg chg="mod">
          <ac:chgData name="ivan.cuzic1@skole.hr" userId="df63c021-0675-4d8c-a9d6-36d6c01b34a5" providerId="ADAL" clId="{7EBD1671-BD40-408E-B716-B7F732D0684C}" dt="2019-09-21T06:11:41.349" v="169" actId="20577"/>
          <ac:spMkLst>
            <pc:docMk/>
            <pc:sldMk cId="2959175408" sldId="256"/>
            <ac:spMk id="2" creationId="{00000000-0000-0000-0000-000000000000}"/>
          </ac:spMkLst>
        </pc:spChg>
        <pc:spChg chg="mod">
          <ac:chgData name="ivan.cuzic1@skole.hr" userId="df63c021-0675-4d8c-a9d6-36d6c01b34a5" providerId="ADAL" clId="{7EBD1671-BD40-408E-B716-B7F732D0684C}" dt="2019-09-21T06:11:12.491" v="105" actId="20577"/>
          <ac:spMkLst>
            <pc:docMk/>
            <pc:sldMk cId="2959175408" sldId="256"/>
            <ac:spMk id="3" creationId="{00000000-0000-0000-0000-000000000000}"/>
          </ac:spMkLst>
        </pc:spChg>
      </pc:sldChg>
      <pc:sldChg chg="addSp delSp modSp add mod setBg setClrOvrMap modNotesTx">
        <pc:chgData name="ivan.cuzic1@skole.hr" userId="df63c021-0675-4d8c-a9d6-36d6c01b34a5" providerId="ADAL" clId="{7EBD1671-BD40-408E-B716-B7F732D0684C}" dt="2019-09-21T06:26:36.652" v="292" actId="20577"/>
        <pc:sldMkLst>
          <pc:docMk/>
          <pc:sldMk cId="69122079" sldId="257"/>
        </pc:sldMkLst>
        <pc:spChg chg="mod ord">
          <ac:chgData name="ivan.cuzic1@skole.hr" userId="df63c021-0675-4d8c-a9d6-36d6c01b34a5" providerId="ADAL" clId="{7EBD1671-BD40-408E-B716-B7F732D0684C}" dt="2019-09-21T06:26:01.502" v="214" actId="26606"/>
          <ac:spMkLst>
            <pc:docMk/>
            <pc:sldMk cId="69122079" sldId="257"/>
            <ac:spMk id="2" creationId="{28A3EF1D-24B0-4911-B7E8-69A8622E3E1A}"/>
          </ac:spMkLst>
        </pc:spChg>
        <pc:spChg chg="del">
          <ac:chgData name="ivan.cuzic1@skole.hr" userId="df63c021-0675-4d8c-a9d6-36d6c01b34a5" providerId="ADAL" clId="{7EBD1671-BD40-408E-B716-B7F732D0684C}" dt="2019-09-21T06:25:19.831" v="209"/>
          <ac:spMkLst>
            <pc:docMk/>
            <pc:sldMk cId="69122079" sldId="257"/>
            <ac:spMk id="3" creationId="{33C1B08D-C821-4E26-8397-D0BE4846A8A3}"/>
          </ac:spMkLst>
        </pc:spChg>
        <pc:spChg chg="add del">
          <ac:chgData name="ivan.cuzic1@skole.hr" userId="df63c021-0675-4d8c-a9d6-36d6c01b34a5" providerId="ADAL" clId="{7EBD1671-BD40-408E-B716-B7F732D0684C}" dt="2019-09-21T06:26:01.502" v="214" actId="26606"/>
          <ac:spMkLst>
            <pc:docMk/>
            <pc:sldMk cId="69122079" sldId="257"/>
            <ac:spMk id="10" creationId="{AB45A142-4255-493C-8284-5D566C121B10}"/>
          </ac:spMkLst>
        </pc:spChg>
        <pc:picChg chg="add mod">
          <ac:chgData name="ivan.cuzic1@skole.hr" userId="df63c021-0675-4d8c-a9d6-36d6c01b34a5" providerId="ADAL" clId="{7EBD1671-BD40-408E-B716-B7F732D0684C}" dt="2019-09-21T06:26:01.502" v="214" actId="26606"/>
          <ac:picMkLst>
            <pc:docMk/>
            <pc:sldMk cId="69122079" sldId="257"/>
            <ac:picMk id="5" creationId="{20703810-205D-4FBC-ABB4-E82611307C32}"/>
          </ac:picMkLst>
        </pc:picChg>
        <pc:cxnChg chg="add del">
          <ac:chgData name="ivan.cuzic1@skole.hr" userId="df63c021-0675-4d8c-a9d6-36d6c01b34a5" providerId="ADAL" clId="{7EBD1671-BD40-408E-B716-B7F732D0684C}" dt="2019-09-21T06:26:01.502" v="214" actId="26606"/>
          <ac:cxnSpMkLst>
            <pc:docMk/>
            <pc:sldMk cId="69122079" sldId="257"/>
            <ac:cxnSpMk id="12" creationId="{38FB9660-F42F-4313-BBC4-47C007FE484C}"/>
          </ac:cxnSpMkLst>
        </pc:cxnChg>
      </pc:sldChg>
      <pc:sldChg chg="addSp delSp modSp add mod setBg">
        <pc:chgData name="ivan.cuzic1@skole.hr" userId="df63c021-0675-4d8c-a9d6-36d6c01b34a5" providerId="ADAL" clId="{7EBD1671-BD40-408E-B716-B7F732D0684C}" dt="2019-09-21T06:33:36.265" v="556" actId="26606"/>
        <pc:sldMkLst>
          <pc:docMk/>
          <pc:sldMk cId="1282757829" sldId="258"/>
        </pc:sldMkLst>
        <pc:spChg chg="mod">
          <ac:chgData name="ivan.cuzic1@skole.hr" userId="df63c021-0675-4d8c-a9d6-36d6c01b34a5" providerId="ADAL" clId="{7EBD1671-BD40-408E-B716-B7F732D0684C}" dt="2019-09-21T06:33:36.265" v="556" actId="26606"/>
          <ac:spMkLst>
            <pc:docMk/>
            <pc:sldMk cId="1282757829" sldId="258"/>
            <ac:spMk id="2" creationId="{13BC8595-2901-4D42-ACE0-5A2DE5CD84C5}"/>
          </ac:spMkLst>
        </pc:spChg>
        <pc:spChg chg="add del mod">
          <ac:chgData name="ivan.cuzic1@skole.hr" userId="df63c021-0675-4d8c-a9d6-36d6c01b34a5" providerId="ADAL" clId="{7EBD1671-BD40-408E-B716-B7F732D0684C}" dt="2019-09-21T06:31:41.093" v="481" actId="26606"/>
          <ac:spMkLst>
            <pc:docMk/>
            <pc:sldMk cId="1282757829" sldId="258"/>
            <ac:spMk id="3" creationId="{DFCDDF4A-2556-4CED-92D4-DA0431C5C9F3}"/>
          </ac:spMkLst>
        </pc:spChg>
        <pc:spChg chg="add del">
          <ac:chgData name="ivan.cuzic1@skole.hr" userId="df63c021-0675-4d8c-a9d6-36d6c01b34a5" providerId="ADAL" clId="{7EBD1671-BD40-408E-B716-B7F732D0684C}" dt="2019-09-21T06:31:41.021" v="480" actId="26606"/>
          <ac:spMkLst>
            <pc:docMk/>
            <pc:sldMk cId="1282757829" sldId="258"/>
            <ac:spMk id="10" creationId="{46C2E80F-49A6-4372-B103-219D417A55ED}"/>
          </ac:spMkLst>
        </pc:spChg>
        <pc:spChg chg="add del">
          <ac:chgData name="ivan.cuzic1@skole.hr" userId="df63c021-0675-4d8c-a9d6-36d6c01b34a5" providerId="ADAL" clId="{7EBD1671-BD40-408E-B716-B7F732D0684C}" dt="2019-09-21T06:33:36.265" v="556" actId="26606"/>
          <ac:spMkLst>
            <pc:docMk/>
            <pc:sldMk cId="1282757829" sldId="258"/>
            <ac:spMk id="19" creationId="{42285737-90EE-47DC-AC80-8AE156B11969}"/>
          </ac:spMkLst>
        </pc:spChg>
        <pc:spChg chg="add">
          <ac:chgData name="ivan.cuzic1@skole.hr" userId="df63c021-0675-4d8c-a9d6-36d6c01b34a5" providerId="ADAL" clId="{7EBD1671-BD40-408E-B716-B7F732D0684C}" dt="2019-09-21T06:33:36.265" v="556" actId="26606"/>
          <ac:spMkLst>
            <pc:docMk/>
            <pc:sldMk cId="1282757829" sldId="258"/>
            <ac:spMk id="25" creationId="{46C2E80F-49A6-4372-B103-219D417A55ED}"/>
          </ac:spMkLst>
        </pc:spChg>
        <pc:grpChg chg="add del">
          <ac:chgData name="ivan.cuzic1@skole.hr" userId="df63c021-0675-4d8c-a9d6-36d6c01b34a5" providerId="ADAL" clId="{7EBD1671-BD40-408E-B716-B7F732D0684C}" dt="2019-09-21T06:33:36.265" v="556" actId="26606"/>
          <ac:grpSpMkLst>
            <pc:docMk/>
            <pc:sldMk cId="1282757829" sldId="258"/>
            <ac:grpSpMk id="12" creationId="{B57BDC17-F1B3-455F-BBF1-680AA1F25C06}"/>
          </ac:grpSpMkLst>
        </pc:grpChg>
        <pc:graphicFrameChg chg="add del">
          <ac:chgData name="ivan.cuzic1@skole.hr" userId="df63c021-0675-4d8c-a9d6-36d6c01b34a5" providerId="ADAL" clId="{7EBD1671-BD40-408E-B716-B7F732D0684C}" dt="2019-09-21T06:31:41.021" v="480" actId="26606"/>
          <ac:graphicFrameMkLst>
            <pc:docMk/>
            <pc:sldMk cId="1282757829" sldId="258"/>
            <ac:graphicFrameMk id="5" creationId="{53DE833B-7265-4673-912E-F7EF0B46BDE2}"/>
          </ac:graphicFrameMkLst>
        </pc:graphicFrameChg>
        <pc:graphicFrameChg chg="add mod modGraphic">
          <ac:chgData name="ivan.cuzic1@skole.hr" userId="df63c021-0675-4d8c-a9d6-36d6c01b34a5" providerId="ADAL" clId="{7EBD1671-BD40-408E-B716-B7F732D0684C}" dt="2019-09-21T06:33:36.265" v="556" actId="26606"/>
          <ac:graphicFrameMkLst>
            <pc:docMk/>
            <pc:sldMk cId="1282757829" sldId="258"/>
            <ac:graphicFrameMk id="20" creationId="{2B825258-4709-430F-84CA-AD024600A2C4}"/>
          </ac:graphicFrameMkLst>
        </pc:graphicFrameChg>
      </pc:sldChg>
      <pc:sldChg chg="addSp delSp modSp add mod setBg">
        <pc:chgData name="ivan.cuzic1@skole.hr" userId="df63c021-0675-4d8c-a9d6-36d6c01b34a5" providerId="ADAL" clId="{7EBD1671-BD40-408E-B716-B7F732D0684C}" dt="2019-09-21T06:38:22.559" v="703" actId="26606"/>
        <pc:sldMkLst>
          <pc:docMk/>
          <pc:sldMk cId="1021978975" sldId="259"/>
        </pc:sldMkLst>
        <pc:spChg chg="mod">
          <ac:chgData name="ivan.cuzic1@skole.hr" userId="df63c021-0675-4d8c-a9d6-36d6c01b34a5" providerId="ADAL" clId="{7EBD1671-BD40-408E-B716-B7F732D0684C}" dt="2019-09-21T06:38:22.559" v="703" actId="26606"/>
          <ac:spMkLst>
            <pc:docMk/>
            <pc:sldMk cId="1021978975" sldId="259"/>
            <ac:spMk id="2" creationId="{F2C214C9-BF46-4EA6-B2D8-4FD0DF0FAE68}"/>
          </ac:spMkLst>
        </pc:spChg>
        <pc:spChg chg="del mod">
          <ac:chgData name="ivan.cuzic1@skole.hr" userId="df63c021-0675-4d8c-a9d6-36d6c01b34a5" providerId="ADAL" clId="{7EBD1671-BD40-408E-B716-B7F732D0684C}" dt="2019-09-21T06:38:22.559" v="703" actId="26606"/>
          <ac:spMkLst>
            <pc:docMk/>
            <pc:sldMk cId="1021978975" sldId="259"/>
            <ac:spMk id="3" creationId="{D263E9AB-FC97-4CD0-BF69-035F10204D8C}"/>
          </ac:spMkLst>
        </pc:spChg>
        <pc:spChg chg="add">
          <ac:chgData name="ivan.cuzic1@skole.hr" userId="df63c021-0675-4d8c-a9d6-36d6c01b34a5" providerId="ADAL" clId="{7EBD1671-BD40-408E-B716-B7F732D0684C}" dt="2019-09-21T06:38:22.559" v="703" actId="26606"/>
          <ac:spMkLst>
            <pc:docMk/>
            <pc:sldMk cId="1021978975" sldId="259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7EBD1671-BD40-408E-B716-B7F732D0684C}" dt="2019-09-21T06:38:22.559" v="703" actId="26606"/>
          <ac:graphicFrameMkLst>
            <pc:docMk/>
            <pc:sldMk cId="1021978975" sldId="259"/>
            <ac:graphicFrameMk id="5" creationId="{C34A5A84-EDEA-4962-BC2E-BEFF0DED7ED4}"/>
          </ac:graphicFrameMkLst>
        </pc:graphicFrameChg>
      </pc:sldChg>
      <pc:sldChg chg="addSp delSp modSp add mod setBg setClrOvrMap modNotesTx">
        <pc:chgData name="ivan.cuzic1@skole.hr" userId="df63c021-0675-4d8c-a9d6-36d6c01b34a5" providerId="ADAL" clId="{7EBD1671-BD40-408E-B716-B7F732D0684C}" dt="2019-09-21T06:49:36.385" v="990" actId="1076"/>
        <pc:sldMkLst>
          <pc:docMk/>
          <pc:sldMk cId="1820811276" sldId="260"/>
        </pc:sldMkLst>
        <pc:spChg chg="mod">
          <ac:chgData name="ivan.cuzic1@skole.hr" userId="df63c021-0675-4d8c-a9d6-36d6c01b34a5" providerId="ADAL" clId="{7EBD1671-BD40-408E-B716-B7F732D0684C}" dt="2019-09-21T06:49:19.057" v="989" actId="1076"/>
          <ac:spMkLst>
            <pc:docMk/>
            <pc:sldMk cId="1820811276" sldId="260"/>
            <ac:spMk id="2" creationId="{E229758F-B276-4E76-A9BF-38CA4658197F}"/>
          </ac:spMkLst>
        </pc:spChg>
        <pc:spChg chg="del">
          <ac:chgData name="ivan.cuzic1@skole.hr" userId="df63c021-0675-4d8c-a9d6-36d6c01b34a5" providerId="ADAL" clId="{7EBD1671-BD40-408E-B716-B7F732D0684C}" dt="2019-09-21T06:40:09.840" v="706"/>
          <ac:spMkLst>
            <pc:docMk/>
            <pc:sldMk cId="1820811276" sldId="260"/>
            <ac:spMk id="3" creationId="{15ABA70F-4618-4F60-9211-9867C49DBBA8}"/>
          </ac:spMkLst>
        </pc:spChg>
        <pc:spChg chg="add mod">
          <ac:chgData name="ivan.cuzic1@skole.hr" userId="df63c021-0675-4d8c-a9d6-36d6c01b34a5" providerId="ADAL" clId="{7EBD1671-BD40-408E-B716-B7F732D0684C}" dt="2019-09-21T06:49:01.153" v="986" actId="14100"/>
          <ac:spMkLst>
            <pc:docMk/>
            <pc:sldMk cId="1820811276" sldId="260"/>
            <ac:spMk id="9" creationId="{86EE8DF2-2F29-444A-89B6-CD4697A8BD4D}"/>
          </ac:spMkLst>
        </pc:spChg>
        <pc:spChg chg="add del">
          <ac:chgData name="ivan.cuzic1@skole.hr" userId="df63c021-0675-4d8c-a9d6-36d6c01b34a5" providerId="ADAL" clId="{7EBD1671-BD40-408E-B716-B7F732D0684C}" dt="2019-09-21T06:41:48.631" v="774" actId="26606"/>
          <ac:spMkLst>
            <pc:docMk/>
            <pc:sldMk cId="1820811276" sldId="260"/>
            <ac:spMk id="10" creationId="{AB45A142-4255-493C-8284-5D566C121B10}"/>
          </ac:spMkLst>
        </pc:spChg>
        <pc:spChg chg="add del">
          <ac:chgData name="ivan.cuzic1@skole.hr" userId="df63c021-0675-4d8c-a9d6-36d6c01b34a5" providerId="ADAL" clId="{7EBD1671-BD40-408E-B716-B7F732D0684C}" dt="2019-09-21T06:44:46.641" v="966" actId="26606"/>
          <ac:spMkLst>
            <pc:docMk/>
            <pc:sldMk cId="1820811276" sldId="260"/>
            <ac:spMk id="14" creationId="{867D4867-5BA7-4462-B2F6-A23F4A622AA7}"/>
          </ac:spMkLst>
        </pc:spChg>
        <pc:spChg chg="add del">
          <ac:chgData name="ivan.cuzic1@skole.hr" userId="df63c021-0675-4d8c-a9d6-36d6c01b34a5" providerId="ADAL" clId="{7EBD1671-BD40-408E-B716-B7F732D0684C}" dt="2019-09-21T06:46:45.399" v="973" actId="26606"/>
          <ac:spMkLst>
            <pc:docMk/>
            <pc:sldMk cId="1820811276" sldId="260"/>
            <ac:spMk id="19" creationId="{3BAF1561-20C4-41FD-A35F-BF2B9E727F3E}"/>
          </ac:spMkLst>
        </pc:spChg>
        <pc:spChg chg="add del">
          <ac:chgData name="ivan.cuzic1@skole.hr" userId="df63c021-0675-4d8c-a9d6-36d6c01b34a5" providerId="ADAL" clId="{7EBD1671-BD40-408E-B716-B7F732D0684C}" dt="2019-09-21T06:46:45.399" v="973" actId="26606"/>
          <ac:spMkLst>
            <pc:docMk/>
            <pc:sldMk cId="1820811276" sldId="260"/>
            <ac:spMk id="21" creationId="{839DC788-B140-4F3E-A91E-CB3E70ED940A}"/>
          </ac:spMkLst>
        </pc:spChg>
        <pc:spChg chg="add del">
          <ac:chgData name="ivan.cuzic1@skole.hr" userId="df63c021-0675-4d8c-a9d6-36d6c01b34a5" providerId="ADAL" clId="{7EBD1671-BD40-408E-B716-B7F732D0684C}" dt="2019-09-21T06:48:47.086" v="984" actId="26606"/>
          <ac:spMkLst>
            <pc:docMk/>
            <pc:sldMk cId="1820811276" sldId="260"/>
            <ac:spMk id="28" creationId="{F2B38F72-8FC4-4001-8C67-FA6B86DEC767}"/>
          </ac:spMkLst>
        </pc:spChg>
        <pc:spChg chg="add">
          <ac:chgData name="ivan.cuzic1@skole.hr" userId="df63c021-0675-4d8c-a9d6-36d6c01b34a5" providerId="ADAL" clId="{7EBD1671-BD40-408E-B716-B7F732D0684C}" dt="2019-09-21T06:48:47.086" v="984" actId="26606"/>
          <ac:spMkLst>
            <pc:docMk/>
            <pc:sldMk cId="1820811276" sldId="260"/>
            <ac:spMk id="33" creationId="{E862BE82-D00D-42C1-BF16-93AA37870C32}"/>
          </ac:spMkLst>
        </pc:spChg>
        <pc:spChg chg="add">
          <ac:chgData name="ivan.cuzic1@skole.hr" userId="df63c021-0675-4d8c-a9d6-36d6c01b34a5" providerId="ADAL" clId="{7EBD1671-BD40-408E-B716-B7F732D0684C}" dt="2019-09-21T06:48:47.086" v="984" actId="26606"/>
          <ac:spMkLst>
            <pc:docMk/>
            <pc:sldMk cId="1820811276" sldId="260"/>
            <ac:spMk id="35" creationId="{F6D92C2D-1D3D-4974-918C-06579FB354A9}"/>
          </ac:spMkLst>
        </pc:spChg>
        <pc:picChg chg="add mod">
          <ac:chgData name="ivan.cuzic1@skole.hr" userId="df63c021-0675-4d8c-a9d6-36d6c01b34a5" providerId="ADAL" clId="{7EBD1671-BD40-408E-B716-B7F732D0684C}" dt="2019-09-21T06:49:36.385" v="990" actId="1076"/>
          <ac:picMkLst>
            <pc:docMk/>
            <pc:sldMk cId="1820811276" sldId="260"/>
            <ac:picMk id="5" creationId="{C8F8551F-53AF-4D44-B171-73C1DD020BC4}"/>
          </ac:picMkLst>
        </pc:picChg>
        <pc:cxnChg chg="add del">
          <ac:chgData name="ivan.cuzic1@skole.hr" userId="df63c021-0675-4d8c-a9d6-36d6c01b34a5" providerId="ADAL" clId="{7EBD1671-BD40-408E-B716-B7F732D0684C}" dt="2019-09-21T06:41:48.631" v="774" actId="26606"/>
          <ac:cxnSpMkLst>
            <pc:docMk/>
            <pc:sldMk cId="1820811276" sldId="260"/>
            <ac:cxnSpMk id="12" creationId="{38FB9660-F42F-4313-BBC4-47C007FE484C}"/>
          </ac:cxnSpMkLst>
        </pc:cxnChg>
        <pc:cxnChg chg="add del">
          <ac:chgData name="ivan.cuzic1@skole.hr" userId="df63c021-0675-4d8c-a9d6-36d6c01b34a5" providerId="ADAL" clId="{7EBD1671-BD40-408E-B716-B7F732D0684C}" dt="2019-09-21T06:46:45.399" v="973" actId="26606"/>
          <ac:cxnSpMkLst>
            <pc:docMk/>
            <pc:sldMk cId="1820811276" sldId="260"/>
            <ac:cxnSpMk id="23" creationId="{FC18D930-0EEE-448F-ABF1-2AA3C83DA552}"/>
          </ac:cxnSpMkLst>
        </pc:cxnChg>
      </pc:sldChg>
      <pc:sldChg chg="addSp delSp modSp add mod setBg modNotesTx">
        <pc:chgData name="ivan.cuzic1@skole.hr" userId="df63c021-0675-4d8c-a9d6-36d6c01b34a5" providerId="ADAL" clId="{7EBD1671-BD40-408E-B716-B7F732D0684C}" dt="2019-09-21T06:56:43.782" v="1282" actId="255"/>
        <pc:sldMkLst>
          <pc:docMk/>
          <pc:sldMk cId="3212673452" sldId="261"/>
        </pc:sldMkLst>
        <pc:spChg chg="mod">
          <ac:chgData name="ivan.cuzic1@skole.hr" userId="df63c021-0675-4d8c-a9d6-36d6c01b34a5" providerId="ADAL" clId="{7EBD1671-BD40-408E-B716-B7F732D0684C}" dt="2019-09-21T06:56:25.379" v="1281" actId="26606"/>
          <ac:spMkLst>
            <pc:docMk/>
            <pc:sldMk cId="3212673452" sldId="261"/>
            <ac:spMk id="2" creationId="{40145787-121D-48E1-B37F-749C2AD05596}"/>
          </ac:spMkLst>
        </pc:spChg>
        <pc:spChg chg="del mod">
          <ac:chgData name="ivan.cuzic1@skole.hr" userId="df63c021-0675-4d8c-a9d6-36d6c01b34a5" providerId="ADAL" clId="{7EBD1671-BD40-408E-B716-B7F732D0684C}" dt="2019-09-21T06:55:33.766" v="1277" actId="26606"/>
          <ac:spMkLst>
            <pc:docMk/>
            <pc:sldMk cId="3212673452" sldId="261"/>
            <ac:spMk id="3" creationId="{D000998F-2D45-4259-8E00-BEBD630C89A0}"/>
          </ac:spMkLst>
        </pc:spChg>
        <pc:spChg chg="add del">
          <ac:chgData name="ivan.cuzic1@skole.hr" userId="df63c021-0675-4d8c-a9d6-36d6c01b34a5" providerId="ADAL" clId="{7EBD1671-BD40-408E-B716-B7F732D0684C}" dt="2019-09-21T06:56:03.081" v="1279" actId="26606"/>
          <ac:spMkLst>
            <pc:docMk/>
            <pc:sldMk cId="3212673452" sldId="261"/>
            <ac:spMk id="10" creationId="{42285737-90EE-47DC-AC80-8AE156B11969}"/>
          </ac:spMkLst>
        </pc:spChg>
        <pc:spChg chg="add del">
          <ac:chgData name="ivan.cuzic1@skole.hr" userId="df63c021-0675-4d8c-a9d6-36d6c01b34a5" providerId="ADAL" clId="{7EBD1671-BD40-408E-B716-B7F732D0684C}" dt="2019-09-21T06:56:25.379" v="1281" actId="26606"/>
          <ac:spMkLst>
            <pc:docMk/>
            <pc:sldMk cId="3212673452" sldId="261"/>
            <ac:spMk id="23" creationId="{42285737-90EE-47DC-AC80-8AE156B11969}"/>
          </ac:spMkLst>
        </pc:spChg>
        <pc:spChg chg="add">
          <ac:chgData name="ivan.cuzic1@skole.hr" userId="df63c021-0675-4d8c-a9d6-36d6c01b34a5" providerId="ADAL" clId="{7EBD1671-BD40-408E-B716-B7F732D0684C}" dt="2019-09-21T06:56:25.379" v="1281" actId="26606"/>
          <ac:spMkLst>
            <pc:docMk/>
            <pc:sldMk cId="3212673452" sldId="261"/>
            <ac:spMk id="36" creationId="{AB45A142-4255-493C-8284-5D566C121B10}"/>
          </ac:spMkLst>
        </pc:spChg>
        <pc:grpChg chg="add del">
          <ac:chgData name="ivan.cuzic1@skole.hr" userId="df63c021-0675-4d8c-a9d6-36d6c01b34a5" providerId="ADAL" clId="{7EBD1671-BD40-408E-B716-B7F732D0684C}" dt="2019-09-21T06:56:03.081" v="1279" actId="26606"/>
          <ac:grpSpMkLst>
            <pc:docMk/>
            <pc:sldMk cId="3212673452" sldId="261"/>
            <ac:grpSpMk id="12" creationId="{B57BDC17-F1B3-455F-BBF1-680AA1F25C06}"/>
          </ac:grpSpMkLst>
        </pc:grpChg>
        <pc:grpChg chg="add del">
          <ac:chgData name="ivan.cuzic1@skole.hr" userId="df63c021-0675-4d8c-a9d6-36d6c01b34a5" providerId="ADAL" clId="{7EBD1671-BD40-408E-B716-B7F732D0684C}" dt="2019-09-21T06:56:25.379" v="1281" actId="26606"/>
          <ac:grpSpMkLst>
            <pc:docMk/>
            <pc:sldMk cId="3212673452" sldId="261"/>
            <ac:grpSpMk id="25" creationId="{B57BDC17-F1B3-455F-BBF1-680AA1F25C06}"/>
          </ac:grpSpMkLst>
        </pc:grpChg>
        <pc:graphicFrameChg chg="add mod modGraphic">
          <ac:chgData name="ivan.cuzic1@skole.hr" userId="df63c021-0675-4d8c-a9d6-36d6c01b34a5" providerId="ADAL" clId="{7EBD1671-BD40-408E-B716-B7F732D0684C}" dt="2019-09-21T06:56:43.782" v="1282" actId="255"/>
          <ac:graphicFrameMkLst>
            <pc:docMk/>
            <pc:sldMk cId="3212673452" sldId="261"/>
            <ac:graphicFrameMk id="5" creationId="{0FDC843B-3CE3-497B-8520-92483EE00EDA}"/>
          </ac:graphicFrameMkLst>
        </pc:graphicFrameChg>
        <pc:cxnChg chg="add">
          <ac:chgData name="ivan.cuzic1@skole.hr" userId="df63c021-0675-4d8c-a9d6-36d6c01b34a5" providerId="ADAL" clId="{7EBD1671-BD40-408E-B716-B7F732D0684C}" dt="2019-09-21T06:56:25.379" v="1281" actId="26606"/>
          <ac:cxnSpMkLst>
            <pc:docMk/>
            <pc:sldMk cId="3212673452" sldId="261"/>
            <ac:cxnSpMk id="38" creationId="{38FB9660-F42F-4313-BBC4-47C007FE484C}"/>
          </ac:cxnSpMkLst>
        </pc:cxnChg>
      </pc:sldChg>
      <pc:sldChg chg="addSp delSp modSp add mod setBg modNotesTx">
        <pc:chgData name="ivan.cuzic1@skole.hr" userId="df63c021-0675-4d8c-a9d6-36d6c01b34a5" providerId="ADAL" clId="{7EBD1671-BD40-408E-B716-B7F732D0684C}" dt="2019-09-21T09:10:37.213" v="3700" actId="20577"/>
        <pc:sldMkLst>
          <pc:docMk/>
          <pc:sldMk cId="1329602817" sldId="262"/>
        </pc:sldMkLst>
        <pc:spChg chg="mod">
          <ac:chgData name="ivan.cuzic1@skole.hr" userId="df63c021-0675-4d8c-a9d6-36d6c01b34a5" providerId="ADAL" clId="{7EBD1671-BD40-408E-B716-B7F732D0684C}" dt="2019-09-21T07:01:11.060" v="1385" actId="255"/>
          <ac:spMkLst>
            <pc:docMk/>
            <pc:sldMk cId="1329602817" sldId="262"/>
            <ac:spMk id="2" creationId="{E254CD2E-13A1-468B-8ABF-B0426F63E089}"/>
          </ac:spMkLst>
        </pc:spChg>
        <pc:spChg chg="mod ord">
          <ac:chgData name="ivan.cuzic1@skole.hr" userId="df63c021-0675-4d8c-a9d6-36d6c01b34a5" providerId="ADAL" clId="{7EBD1671-BD40-408E-B716-B7F732D0684C}" dt="2019-09-21T09:10:37.213" v="3700" actId="20577"/>
          <ac:spMkLst>
            <pc:docMk/>
            <pc:sldMk cId="1329602817" sldId="262"/>
            <ac:spMk id="3" creationId="{F56DD03C-491F-4ED2-ABDD-2269D1AA4B75}"/>
          </ac:spMkLst>
        </pc:spChg>
        <pc:spChg chg="add del">
          <ac:chgData name="ivan.cuzic1@skole.hr" userId="df63c021-0675-4d8c-a9d6-36d6c01b34a5" providerId="ADAL" clId="{7EBD1671-BD40-408E-B716-B7F732D0684C}" dt="2019-09-21T07:00:47.714" v="1380" actId="26606"/>
          <ac:spMkLst>
            <pc:docMk/>
            <pc:sldMk cId="1329602817" sldId="262"/>
            <ac:spMk id="10" creationId="{4038CB10-1F5C-4D54-9DF7-12586DE5B007}"/>
          </ac:spMkLst>
        </pc:spChg>
        <pc:spChg chg="add del">
          <ac:chgData name="ivan.cuzic1@skole.hr" userId="df63c021-0675-4d8c-a9d6-36d6c01b34a5" providerId="ADAL" clId="{7EBD1671-BD40-408E-B716-B7F732D0684C}" dt="2019-09-21T07:00:47.714" v="1380" actId="26606"/>
          <ac:spMkLst>
            <pc:docMk/>
            <pc:sldMk cId="1329602817" sldId="262"/>
            <ac:spMk id="12" creationId="{73ED6512-6858-4552-B699-9A97FE9A4EA2}"/>
          </ac:spMkLst>
        </pc:spChg>
        <pc:spChg chg="add del">
          <ac:chgData name="ivan.cuzic1@skole.hr" userId="df63c021-0675-4d8c-a9d6-36d6c01b34a5" providerId="ADAL" clId="{7EBD1671-BD40-408E-B716-B7F732D0684C}" dt="2019-09-21T07:00:55.707" v="1382" actId="26606"/>
          <ac:spMkLst>
            <pc:docMk/>
            <pc:sldMk cId="1329602817" sldId="262"/>
            <ac:spMk id="14" creationId="{2B1D4F77-A17C-43D7-B7FA-545148E4E93D}"/>
          </ac:spMkLst>
        </pc:spChg>
        <pc:spChg chg="add">
          <ac:chgData name="ivan.cuzic1@skole.hr" userId="df63c021-0675-4d8c-a9d6-36d6c01b34a5" providerId="ADAL" clId="{7EBD1671-BD40-408E-B716-B7F732D0684C}" dt="2019-09-21T07:00:55.741" v="1383" actId="26606"/>
          <ac:spMkLst>
            <pc:docMk/>
            <pc:sldMk cId="1329602817" sldId="262"/>
            <ac:spMk id="16" creationId="{3CD9DF72-87A3-404E-A828-84CBF11A8303}"/>
          </ac:spMkLst>
        </pc:spChg>
        <pc:picChg chg="add mod ord">
          <ac:chgData name="ivan.cuzic1@skole.hr" userId="df63c021-0675-4d8c-a9d6-36d6c01b34a5" providerId="ADAL" clId="{7EBD1671-BD40-408E-B716-B7F732D0684C}" dt="2019-09-21T07:00:55.741" v="1383" actId="26606"/>
          <ac:picMkLst>
            <pc:docMk/>
            <pc:sldMk cId="1329602817" sldId="262"/>
            <ac:picMk id="5" creationId="{33F84127-2DED-42EE-B76C-4F7980F592FD}"/>
          </ac:picMkLst>
        </pc:picChg>
        <pc:cxnChg chg="add">
          <ac:chgData name="ivan.cuzic1@skole.hr" userId="df63c021-0675-4d8c-a9d6-36d6c01b34a5" providerId="ADAL" clId="{7EBD1671-BD40-408E-B716-B7F732D0684C}" dt="2019-09-21T07:00:55.741" v="1383" actId="26606"/>
          <ac:cxnSpMkLst>
            <pc:docMk/>
            <pc:sldMk cId="1329602817" sldId="262"/>
            <ac:cxnSpMk id="17" creationId="{20E3A342-4D61-4E3F-AF90-1AB42AEB96CC}"/>
          </ac:cxnSpMkLst>
        </pc:cxnChg>
      </pc:sldChg>
      <pc:sldChg chg="addSp delSp modSp add mod setBg setClrOvrMap modNotesTx">
        <pc:chgData name="ivan.cuzic1@skole.hr" userId="df63c021-0675-4d8c-a9d6-36d6c01b34a5" providerId="ADAL" clId="{7EBD1671-BD40-408E-B716-B7F732D0684C}" dt="2019-09-21T09:12:07.834" v="3710" actId="113"/>
        <pc:sldMkLst>
          <pc:docMk/>
          <pc:sldMk cId="4108491809" sldId="263"/>
        </pc:sldMkLst>
        <pc:spChg chg="mod">
          <ac:chgData name="ivan.cuzic1@skole.hr" userId="df63c021-0675-4d8c-a9d6-36d6c01b34a5" providerId="ADAL" clId="{7EBD1671-BD40-408E-B716-B7F732D0684C}" dt="2019-09-21T07:06:31.203" v="1653" actId="1076"/>
          <ac:spMkLst>
            <pc:docMk/>
            <pc:sldMk cId="4108491809" sldId="263"/>
            <ac:spMk id="2" creationId="{7C8E46D2-7E77-4D96-A6CE-4F39BE8F3320}"/>
          </ac:spMkLst>
        </pc:spChg>
        <pc:spChg chg="del">
          <ac:chgData name="ivan.cuzic1@skole.hr" userId="df63c021-0675-4d8c-a9d6-36d6c01b34a5" providerId="ADAL" clId="{7EBD1671-BD40-408E-B716-B7F732D0684C}" dt="2019-09-21T07:02:31.800" v="1414"/>
          <ac:spMkLst>
            <pc:docMk/>
            <pc:sldMk cId="4108491809" sldId="263"/>
            <ac:spMk id="3" creationId="{C1F1C8A5-0B20-4883-A045-1EB83C5F3D5F}"/>
          </ac:spMkLst>
        </pc:spChg>
        <pc:spChg chg="add mod">
          <ac:chgData name="ivan.cuzic1@skole.hr" userId="df63c021-0675-4d8c-a9d6-36d6c01b34a5" providerId="ADAL" clId="{7EBD1671-BD40-408E-B716-B7F732D0684C}" dt="2019-09-21T09:12:07.834" v="3710" actId="113"/>
          <ac:spMkLst>
            <pc:docMk/>
            <pc:sldMk cId="4108491809" sldId="263"/>
            <ac:spMk id="9" creationId="{48FE4EBB-F937-4A2C-881F-07A8B85F42A6}"/>
          </ac:spMkLst>
        </pc:spChg>
        <pc:spChg chg="add">
          <ac:chgData name="ivan.cuzic1@skole.hr" userId="df63c021-0675-4d8c-a9d6-36d6c01b34a5" providerId="ADAL" clId="{7EBD1671-BD40-408E-B716-B7F732D0684C}" dt="2019-09-21T07:03:02.951" v="1449" actId="26606"/>
          <ac:spMkLst>
            <pc:docMk/>
            <pc:sldMk cId="4108491809" sldId="263"/>
            <ac:spMk id="12" creationId="{867D4867-5BA7-4462-B2F6-A23F4A622AA7}"/>
          </ac:spMkLst>
        </pc:spChg>
        <pc:picChg chg="add mod">
          <ac:chgData name="ivan.cuzic1@skole.hr" userId="df63c021-0675-4d8c-a9d6-36d6c01b34a5" providerId="ADAL" clId="{7EBD1671-BD40-408E-B716-B7F732D0684C}" dt="2019-09-21T07:08:27.754" v="1693" actId="1076"/>
          <ac:picMkLst>
            <pc:docMk/>
            <pc:sldMk cId="4108491809" sldId="263"/>
            <ac:picMk id="5" creationId="{13F6C64E-2AF9-479B-A56D-2069DB5F1876}"/>
          </ac:picMkLst>
        </pc:picChg>
      </pc:sldChg>
      <pc:sldChg chg="addSp modSp add mod setBg setClrOvrMap modNotesTx">
        <pc:chgData name="ivan.cuzic1@skole.hr" userId="df63c021-0675-4d8c-a9d6-36d6c01b34a5" providerId="ADAL" clId="{7EBD1671-BD40-408E-B716-B7F732D0684C}" dt="2019-09-21T07:15:02.401" v="1787" actId="255"/>
        <pc:sldMkLst>
          <pc:docMk/>
          <pc:sldMk cId="1499629008" sldId="264"/>
        </pc:sldMkLst>
        <pc:spChg chg="mod">
          <ac:chgData name="ivan.cuzic1@skole.hr" userId="df63c021-0675-4d8c-a9d6-36d6c01b34a5" providerId="ADAL" clId="{7EBD1671-BD40-408E-B716-B7F732D0684C}" dt="2019-09-21T07:14:51.844" v="1786" actId="26606"/>
          <ac:spMkLst>
            <pc:docMk/>
            <pc:sldMk cId="1499629008" sldId="264"/>
            <ac:spMk id="2" creationId="{1AA4D26B-3249-437D-AC38-BD013C0407A5}"/>
          </ac:spMkLst>
        </pc:spChg>
        <pc:spChg chg="mod">
          <ac:chgData name="ivan.cuzic1@skole.hr" userId="df63c021-0675-4d8c-a9d6-36d6c01b34a5" providerId="ADAL" clId="{7EBD1671-BD40-408E-B716-B7F732D0684C}" dt="2019-09-21T07:15:02.401" v="1787" actId="255"/>
          <ac:spMkLst>
            <pc:docMk/>
            <pc:sldMk cId="1499629008" sldId="264"/>
            <ac:spMk id="3" creationId="{DFAAA6A0-6B7F-4A6E-B90A-381DAAFBF182}"/>
          </ac:spMkLst>
        </pc:spChg>
        <pc:spChg chg="add">
          <ac:chgData name="ivan.cuzic1@skole.hr" userId="df63c021-0675-4d8c-a9d6-36d6c01b34a5" providerId="ADAL" clId="{7EBD1671-BD40-408E-B716-B7F732D0684C}" dt="2019-09-21T07:14:51.844" v="1786" actId="26606"/>
          <ac:spMkLst>
            <pc:docMk/>
            <pc:sldMk cId="1499629008" sldId="264"/>
            <ac:spMk id="10" creationId="{EF9B8DF2-C3F5-49A2-94D2-F7B65A0F1F15}"/>
          </ac:spMkLst>
        </pc:spChg>
        <pc:picChg chg="add mod">
          <ac:chgData name="ivan.cuzic1@skole.hr" userId="df63c021-0675-4d8c-a9d6-36d6c01b34a5" providerId="ADAL" clId="{7EBD1671-BD40-408E-B716-B7F732D0684C}" dt="2019-09-21T07:14:51.844" v="1786" actId="26606"/>
          <ac:picMkLst>
            <pc:docMk/>
            <pc:sldMk cId="1499629008" sldId="264"/>
            <ac:picMk id="5" creationId="{002B75A3-2B35-435C-B374-B83C187A4F45}"/>
          </ac:picMkLst>
        </pc:picChg>
      </pc:sldChg>
      <pc:sldChg chg="addSp delSp modSp add mod setBg">
        <pc:chgData name="ivan.cuzic1@skole.hr" userId="df63c021-0675-4d8c-a9d6-36d6c01b34a5" providerId="ADAL" clId="{7EBD1671-BD40-408E-B716-B7F732D0684C}" dt="2019-09-21T07:17:33.666" v="1911" actId="26606"/>
        <pc:sldMkLst>
          <pc:docMk/>
          <pc:sldMk cId="2616867624" sldId="265"/>
        </pc:sldMkLst>
        <pc:spChg chg="mod">
          <ac:chgData name="ivan.cuzic1@skole.hr" userId="df63c021-0675-4d8c-a9d6-36d6c01b34a5" providerId="ADAL" clId="{7EBD1671-BD40-408E-B716-B7F732D0684C}" dt="2019-09-21T07:17:33.666" v="1911" actId="26606"/>
          <ac:spMkLst>
            <pc:docMk/>
            <pc:sldMk cId="2616867624" sldId="265"/>
            <ac:spMk id="2" creationId="{A7FC420C-776F-4D8B-A8C7-D6ADEDCB4C55}"/>
          </ac:spMkLst>
        </pc:spChg>
        <pc:spChg chg="del mod">
          <ac:chgData name="ivan.cuzic1@skole.hr" userId="df63c021-0675-4d8c-a9d6-36d6c01b34a5" providerId="ADAL" clId="{7EBD1671-BD40-408E-B716-B7F732D0684C}" dt="2019-09-21T07:17:33.666" v="1911" actId="26606"/>
          <ac:spMkLst>
            <pc:docMk/>
            <pc:sldMk cId="2616867624" sldId="265"/>
            <ac:spMk id="3" creationId="{C8A0498E-0F25-4474-911F-94C2D06C3034}"/>
          </ac:spMkLst>
        </pc:spChg>
        <pc:spChg chg="add">
          <ac:chgData name="ivan.cuzic1@skole.hr" userId="df63c021-0675-4d8c-a9d6-36d6c01b34a5" providerId="ADAL" clId="{7EBD1671-BD40-408E-B716-B7F732D0684C}" dt="2019-09-21T07:17:33.666" v="1911" actId="26606"/>
          <ac:spMkLst>
            <pc:docMk/>
            <pc:sldMk cId="2616867624" sldId="265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7EBD1671-BD40-408E-B716-B7F732D0684C}" dt="2019-09-21T07:17:33.666" v="1911" actId="26606"/>
          <ac:graphicFrameMkLst>
            <pc:docMk/>
            <pc:sldMk cId="2616867624" sldId="265"/>
            <ac:graphicFrameMk id="5" creationId="{76AC54F8-C0E4-484B-8E43-5043B757E90F}"/>
          </ac:graphicFrameMkLst>
        </pc:graphicFrameChg>
      </pc:sldChg>
      <pc:sldChg chg="addSp delSp modSp add mod setBg modNotesTx">
        <pc:chgData name="ivan.cuzic1@skole.hr" userId="df63c021-0675-4d8c-a9d6-36d6c01b34a5" providerId="ADAL" clId="{7EBD1671-BD40-408E-B716-B7F732D0684C}" dt="2019-09-21T07:20:38.693" v="2045" actId="26606"/>
        <pc:sldMkLst>
          <pc:docMk/>
          <pc:sldMk cId="2011151863" sldId="266"/>
        </pc:sldMkLst>
        <pc:spChg chg="mod ord">
          <ac:chgData name="ivan.cuzic1@skole.hr" userId="df63c021-0675-4d8c-a9d6-36d6c01b34a5" providerId="ADAL" clId="{7EBD1671-BD40-408E-B716-B7F732D0684C}" dt="2019-09-21T07:20:38.693" v="2045" actId="26606"/>
          <ac:spMkLst>
            <pc:docMk/>
            <pc:sldMk cId="2011151863" sldId="266"/>
            <ac:spMk id="2" creationId="{04FBF296-FBF3-4B35-AEB7-787A3E00EEB5}"/>
          </ac:spMkLst>
        </pc:spChg>
        <pc:spChg chg="del">
          <ac:chgData name="ivan.cuzic1@skole.hr" userId="df63c021-0675-4d8c-a9d6-36d6c01b34a5" providerId="ADAL" clId="{7EBD1671-BD40-408E-B716-B7F732D0684C}" dt="2019-09-21T07:18:19.148" v="1937"/>
          <ac:spMkLst>
            <pc:docMk/>
            <pc:sldMk cId="2011151863" sldId="266"/>
            <ac:spMk id="3" creationId="{4E7B6A17-B8BE-4369-B0C5-87E47BEABDEB}"/>
          </ac:spMkLst>
        </pc:spChg>
        <pc:spChg chg="add del">
          <ac:chgData name="ivan.cuzic1@skole.hr" userId="df63c021-0675-4d8c-a9d6-36d6c01b34a5" providerId="ADAL" clId="{7EBD1671-BD40-408E-B716-B7F732D0684C}" dt="2019-09-21T07:20:22.130" v="2043" actId="26606"/>
          <ac:spMkLst>
            <pc:docMk/>
            <pc:sldMk cId="2011151863" sldId="266"/>
            <ac:spMk id="10" creationId="{AB45A142-4255-493C-8284-5D566C121B10}"/>
          </ac:spMkLst>
        </pc:spChg>
        <pc:spChg chg="add del">
          <ac:chgData name="ivan.cuzic1@skole.hr" userId="df63c021-0675-4d8c-a9d6-36d6c01b34a5" providerId="ADAL" clId="{7EBD1671-BD40-408E-B716-B7F732D0684C}" dt="2019-09-21T07:20:30.296" v="2044"/>
          <ac:spMkLst>
            <pc:docMk/>
            <pc:sldMk cId="2011151863" sldId="266"/>
            <ac:spMk id="16" creationId="{1C34F97A-381D-47AD-98F9-20E245EB90DE}"/>
          </ac:spMkLst>
        </pc:spChg>
        <pc:spChg chg="add del">
          <ac:chgData name="ivan.cuzic1@skole.hr" userId="df63c021-0675-4d8c-a9d6-36d6c01b34a5" providerId="ADAL" clId="{7EBD1671-BD40-408E-B716-B7F732D0684C}" dt="2019-09-21T07:20:38.693" v="2045" actId="26606"/>
          <ac:spMkLst>
            <pc:docMk/>
            <pc:sldMk cId="2011151863" sldId="266"/>
            <ac:spMk id="19" creationId="{3CD9DF72-87A3-404E-A828-84CBF11A8303}"/>
          </ac:spMkLst>
        </pc:spChg>
        <pc:spChg chg="add">
          <ac:chgData name="ivan.cuzic1@skole.hr" userId="df63c021-0675-4d8c-a9d6-36d6c01b34a5" providerId="ADAL" clId="{7EBD1671-BD40-408E-B716-B7F732D0684C}" dt="2019-09-21T07:20:38.693" v="2045" actId="26606"/>
          <ac:spMkLst>
            <pc:docMk/>
            <pc:sldMk cId="2011151863" sldId="266"/>
            <ac:spMk id="26" creationId="{37C89E4B-3C9F-44B9-8B86-D9E3D112D8EC}"/>
          </ac:spMkLst>
        </pc:spChg>
        <pc:picChg chg="add mod">
          <ac:chgData name="ivan.cuzic1@skole.hr" userId="df63c021-0675-4d8c-a9d6-36d6c01b34a5" providerId="ADAL" clId="{7EBD1671-BD40-408E-B716-B7F732D0684C}" dt="2019-09-21T07:20:22.130" v="2043" actId="26606"/>
          <ac:picMkLst>
            <pc:docMk/>
            <pc:sldMk cId="2011151863" sldId="266"/>
            <ac:picMk id="5" creationId="{22C31D33-59E0-4AC7-9699-A25F01BA6516}"/>
          </ac:picMkLst>
        </pc:picChg>
        <pc:cxnChg chg="add del">
          <ac:chgData name="ivan.cuzic1@skole.hr" userId="df63c021-0675-4d8c-a9d6-36d6c01b34a5" providerId="ADAL" clId="{7EBD1671-BD40-408E-B716-B7F732D0684C}" dt="2019-09-21T07:20:22.130" v="2043" actId="26606"/>
          <ac:cxnSpMkLst>
            <pc:docMk/>
            <pc:sldMk cId="2011151863" sldId="266"/>
            <ac:cxnSpMk id="12" creationId="{38FB9660-F42F-4313-BBC4-47C007FE484C}"/>
          </ac:cxnSpMkLst>
        </pc:cxnChg>
        <pc:cxnChg chg="add del">
          <ac:chgData name="ivan.cuzic1@skole.hr" userId="df63c021-0675-4d8c-a9d6-36d6c01b34a5" providerId="ADAL" clId="{7EBD1671-BD40-408E-B716-B7F732D0684C}" dt="2019-09-21T07:20:38.693" v="2045" actId="26606"/>
          <ac:cxnSpMkLst>
            <pc:docMk/>
            <pc:sldMk cId="2011151863" sldId="266"/>
            <ac:cxnSpMk id="21" creationId="{20E3A342-4D61-4E3F-AF90-1AB42AEB96CC}"/>
          </ac:cxnSpMkLst>
        </pc:cxnChg>
        <pc:cxnChg chg="add">
          <ac:chgData name="ivan.cuzic1@skole.hr" userId="df63c021-0675-4d8c-a9d6-36d6c01b34a5" providerId="ADAL" clId="{7EBD1671-BD40-408E-B716-B7F732D0684C}" dt="2019-09-21T07:20:38.693" v="2045" actId="26606"/>
          <ac:cxnSpMkLst>
            <pc:docMk/>
            <pc:sldMk cId="2011151863" sldId="266"/>
            <ac:cxnSpMk id="28" creationId="{AA2EAA10-076F-46BD-8F0F-B9A2FB77A85C}"/>
          </ac:cxnSpMkLst>
        </pc:cxnChg>
        <pc:cxnChg chg="add">
          <ac:chgData name="ivan.cuzic1@skole.hr" userId="df63c021-0675-4d8c-a9d6-36d6c01b34a5" providerId="ADAL" clId="{7EBD1671-BD40-408E-B716-B7F732D0684C}" dt="2019-09-21T07:20:38.693" v="2045" actId="26606"/>
          <ac:cxnSpMkLst>
            <pc:docMk/>
            <pc:sldMk cId="2011151863" sldId="266"/>
            <ac:cxnSpMk id="30" creationId="{D891E407-403B-4764-86C9-33A56D3BCAA3}"/>
          </ac:cxnSpMkLst>
        </pc:cxnChg>
      </pc:sldChg>
      <pc:sldChg chg="addSp delSp modSp add mod setBg modNotesTx">
        <pc:chgData name="ivan.cuzic1@skole.hr" userId="df63c021-0675-4d8c-a9d6-36d6c01b34a5" providerId="ADAL" clId="{7EBD1671-BD40-408E-B716-B7F732D0684C}" dt="2019-09-21T07:48:22.820" v="2246" actId="20577"/>
        <pc:sldMkLst>
          <pc:docMk/>
          <pc:sldMk cId="2344318273" sldId="267"/>
        </pc:sldMkLst>
        <pc:spChg chg="mod">
          <ac:chgData name="ivan.cuzic1@skole.hr" userId="df63c021-0675-4d8c-a9d6-36d6c01b34a5" providerId="ADAL" clId="{7EBD1671-BD40-408E-B716-B7F732D0684C}" dt="2019-09-21T07:46:49.941" v="2209" actId="20577"/>
          <ac:spMkLst>
            <pc:docMk/>
            <pc:sldMk cId="2344318273" sldId="267"/>
            <ac:spMk id="2" creationId="{8075C7B0-74B9-4004-84D4-4C8D0D030B5E}"/>
          </ac:spMkLst>
        </pc:spChg>
        <pc:spChg chg="del">
          <ac:chgData name="ivan.cuzic1@skole.hr" userId="df63c021-0675-4d8c-a9d6-36d6c01b34a5" providerId="ADAL" clId="{7EBD1671-BD40-408E-B716-B7F732D0684C}" dt="2019-09-21T07:26:22.035" v="2048"/>
          <ac:spMkLst>
            <pc:docMk/>
            <pc:sldMk cId="2344318273" sldId="267"/>
            <ac:spMk id="3" creationId="{B6A8CB2A-9D43-43A4-BEC6-26C543512FE5}"/>
          </ac:spMkLst>
        </pc:spChg>
        <pc:spChg chg="add mod">
          <ac:chgData name="ivan.cuzic1@skole.hr" userId="df63c021-0675-4d8c-a9d6-36d6c01b34a5" providerId="ADAL" clId="{7EBD1671-BD40-408E-B716-B7F732D0684C}" dt="2019-09-21T07:48:22.820" v="2246" actId="20577"/>
          <ac:spMkLst>
            <pc:docMk/>
            <pc:sldMk cId="2344318273" sldId="267"/>
            <ac:spMk id="9" creationId="{255C6216-776A-4649-8855-9AF1CB200D3E}"/>
          </ac:spMkLst>
        </pc:spChg>
        <pc:picChg chg="add mod">
          <ac:chgData name="ivan.cuzic1@skole.hr" userId="df63c021-0675-4d8c-a9d6-36d6c01b34a5" providerId="ADAL" clId="{7EBD1671-BD40-408E-B716-B7F732D0684C}" dt="2019-09-21T07:43:25.614" v="2051" actId="26606"/>
          <ac:picMkLst>
            <pc:docMk/>
            <pc:sldMk cId="2344318273" sldId="267"/>
            <ac:picMk id="5" creationId="{2EEDF734-C844-4BEF-9352-529E65E518E4}"/>
          </ac:picMkLst>
        </pc:picChg>
        <pc:cxnChg chg="add">
          <ac:chgData name="ivan.cuzic1@skole.hr" userId="df63c021-0675-4d8c-a9d6-36d6c01b34a5" providerId="ADAL" clId="{7EBD1671-BD40-408E-B716-B7F732D0684C}" dt="2019-09-21T07:43:25.614" v="2051" actId="26606"/>
          <ac:cxnSpMkLst>
            <pc:docMk/>
            <pc:sldMk cId="2344318273" sldId="267"/>
            <ac:cxnSpMk id="12" creationId="{A7F400EE-A8A5-48AF-B4D6-291B52C6F0B0}"/>
          </ac:cxnSpMkLst>
        </pc:cxnChg>
      </pc:sldChg>
      <pc:sldChg chg="addSp delSp modSp add mod setBg">
        <pc:chgData name="ivan.cuzic1@skole.hr" userId="df63c021-0675-4d8c-a9d6-36d6c01b34a5" providerId="ADAL" clId="{7EBD1671-BD40-408E-B716-B7F732D0684C}" dt="2019-09-21T07:52:09.369" v="2468" actId="255"/>
        <pc:sldMkLst>
          <pc:docMk/>
          <pc:sldMk cId="1634851259" sldId="268"/>
        </pc:sldMkLst>
        <pc:spChg chg="mod">
          <ac:chgData name="ivan.cuzic1@skole.hr" userId="df63c021-0675-4d8c-a9d6-36d6c01b34a5" providerId="ADAL" clId="{7EBD1671-BD40-408E-B716-B7F732D0684C}" dt="2019-09-21T07:49:33.791" v="2275" actId="26606"/>
          <ac:spMkLst>
            <pc:docMk/>
            <pc:sldMk cId="1634851259" sldId="268"/>
            <ac:spMk id="2" creationId="{D3DECFED-1E89-42F5-BF8E-1A4A8A42E8BD}"/>
          </ac:spMkLst>
        </pc:spChg>
        <pc:spChg chg="del">
          <ac:chgData name="ivan.cuzic1@skole.hr" userId="df63c021-0675-4d8c-a9d6-36d6c01b34a5" providerId="ADAL" clId="{7EBD1671-BD40-408E-B716-B7F732D0684C}" dt="2019-09-21T07:49:30.066" v="2272"/>
          <ac:spMkLst>
            <pc:docMk/>
            <pc:sldMk cId="1634851259" sldId="268"/>
            <ac:spMk id="3" creationId="{439550EB-B2DD-45A2-840F-4DB76802AAB3}"/>
          </ac:spMkLst>
        </pc:spChg>
        <pc:spChg chg="add mod">
          <ac:chgData name="ivan.cuzic1@skole.hr" userId="df63c021-0675-4d8c-a9d6-36d6c01b34a5" providerId="ADAL" clId="{7EBD1671-BD40-408E-B716-B7F732D0684C}" dt="2019-09-21T07:52:09.369" v="2468" actId="255"/>
          <ac:spMkLst>
            <pc:docMk/>
            <pc:sldMk cId="1634851259" sldId="268"/>
            <ac:spMk id="9" creationId="{CF4F2D07-C5E2-4802-9A23-CCEFE6A369FF}"/>
          </ac:spMkLst>
        </pc:spChg>
        <pc:picChg chg="add mod">
          <ac:chgData name="ivan.cuzic1@skole.hr" userId="df63c021-0675-4d8c-a9d6-36d6c01b34a5" providerId="ADAL" clId="{7EBD1671-BD40-408E-B716-B7F732D0684C}" dt="2019-09-21T07:49:33.791" v="2275" actId="26606"/>
          <ac:picMkLst>
            <pc:docMk/>
            <pc:sldMk cId="1634851259" sldId="268"/>
            <ac:picMk id="5" creationId="{C991B734-AF03-4F96-840E-B942D97C9F9B}"/>
          </ac:picMkLst>
        </pc:picChg>
        <pc:cxnChg chg="add">
          <ac:chgData name="ivan.cuzic1@skole.hr" userId="df63c021-0675-4d8c-a9d6-36d6c01b34a5" providerId="ADAL" clId="{7EBD1671-BD40-408E-B716-B7F732D0684C}" dt="2019-09-21T07:49:33.791" v="2275" actId="26606"/>
          <ac:cxnSpMkLst>
            <pc:docMk/>
            <pc:sldMk cId="1634851259" sldId="268"/>
            <ac:cxnSpMk id="12" creationId="{A7F400EE-A8A5-48AF-B4D6-291B52C6F0B0}"/>
          </ac:cxnSpMkLst>
        </pc:cxnChg>
      </pc:sldChg>
      <pc:sldChg chg="addSp delSp modSp add mod setBg setClrOvrMap modNotesTx">
        <pc:chgData name="ivan.cuzic1@skole.hr" userId="df63c021-0675-4d8c-a9d6-36d6c01b34a5" providerId="ADAL" clId="{7EBD1671-BD40-408E-B716-B7F732D0684C}" dt="2019-09-21T07:57:35.386" v="2650" actId="20577"/>
        <pc:sldMkLst>
          <pc:docMk/>
          <pc:sldMk cId="3762700642" sldId="269"/>
        </pc:sldMkLst>
        <pc:spChg chg="mod">
          <ac:chgData name="ivan.cuzic1@skole.hr" userId="df63c021-0675-4d8c-a9d6-36d6c01b34a5" providerId="ADAL" clId="{7EBD1671-BD40-408E-B716-B7F732D0684C}" dt="2019-09-21T07:56:14.182" v="2560" actId="20577"/>
          <ac:spMkLst>
            <pc:docMk/>
            <pc:sldMk cId="3762700642" sldId="269"/>
            <ac:spMk id="2" creationId="{D26AB35B-939B-4E15-ABD2-735B634CA2A5}"/>
          </ac:spMkLst>
        </pc:spChg>
        <pc:spChg chg="del">
          <ac:chgData name="ivan.cuzic1@skole.hr" userId="df63c021-0675-4d8c-a9d6-36d6c01b34a5" providerId="ADAL" clId="{7EBD1671-BD40-408E-B716-B7F732D0684C}" dt="2019-09-21T07:53:14.123" v="2471"/>
          <ac:spMkLst>
            <pc:docMk/>
            <pc:sldMk cId="3762700642" sldId="269"/>
            <ac:spMk id="3" creationId="{AA004C15-6986-470B-B9C2-4E2D4C1C6401}"/>
          </ac:spMkLst>
        </pc:spChg>
        <pc:spChg chg="add del">
          <ac:chgData name="ivan.cuzic1@skole.hr" userId="df63c021-0675-4d8c-a9d6-36d6c01b34a5" providerId="ADAL" clId="{7EBD1671-BD40-408E-B716-B7F732D0684C}" dt="2019-09-21T07:54:32.321" v="2514" actId="26606"/>
          <ac:spMkLst>
            <pc:docMk/>
            <pc:sldMk cId="3762700642" sldId="269"/>
            <ac:spMk id="9" creationId="{7E1B6C32-C549-4FCC-BB66-E39613666F61}"/>
          </ac:spMkLst>
        </pc:spChg>
        <pc:spChg chg="add del">
          <ac:chgData name="ivan.cuzic1@skole.hr" userId="df63c021-0675-4d8c-a9d6-36d6c01b34a5" providerId="ADAL" clId="{7EBD1671-BD40-408E-B716-B7F732D0684C}" dt="2019-09-21T07:54:33.557" v="2516" actId="26606"/>
          <ac:spMkLst>
            <pc:docMk/>
            <pc:sldMk cId="3762700642" sldId="269"/>
            <ac:spMk id="11" creationId="{F0AABA1D-5244-4EEA-ACEF-1C8B51E49F5D}"/>
          </ac:spMkLst>
        </pc:spChg>
        <pc:spChg chg="add del">
          <ac:chgData name="ivan.cuzic1@skole.hr" userId="df63c021-0675-4d8c-a9d6-36d6c01b34a5" providerId="ADAL" clId="{7EBD1671-BD40-408E-B716-B7F732D0684C}" dt="2019-09-21T07:54:33.557" v="2516" actId="26606"/>
          <ac:spMkLst>
            <pc:docMk/>
            <pc:sldMk cId="3762700642" sldId="269"/>
            <ac:spMk id="12" creationId="{F2B38F72-8FC4-4001-8C67-FA6B86DEC767}"/>
          </ac:spMkLst>
        </pc:spChg>
        <pc:spChg chg="add del">
          <ac:chgData name="ivan.cuzic1@skole.hr" userId="df63c021-0675-4d8c-a9d6-36d6c01b34a5" providerId="ADAL" clId="{7EBD1671-BD40-408E-B716-B7F732D0684C}" dt="2019-09-21T07:55:08.412" v="2519" actId="26606"/>
          <ac:spMkLst>
            <pc:docMk/>
            <pc:sldMk cId="3762700642" sldId="269"/>
            <ac:spMk id="14" creationId="{867D4867-5BA7-4462-B2F6-A23F4A622AA7}"/>
          </ac:spMkLst>
        </pc:spChg>
        <pc:spChg chg="add del">
          <ac:chgData name="ivan.cuzic1@skole.hr" userId="df63c021-0675-4d8c-a9d6-36d6c01b34a5" providerId="ADAL" clId="{7EBD1671-BD40-408E-B716-B7F732D0684C}" dt="2019-09-21T07:55:01.833" v="2518"/>
          <ac:spMkLst>
            <pc:docMk/>
            <pc:sldMk cId="3762700642" sldId="269"/>
            <ac:spMk id="15" creationId="{29C32FEC-36A1-4E68-9FD9-BD10CCA15ABF}"/>
          </ac:spMkLst>
        </pc:spChg>
        <pc:spChg chg="add">
          <ac:chgData name="ivan.cuzic1@skole.hr" userId="df63c021-0675-4d8c-a9d6-36d6c01b34a5" providerId="ADAL" clId="{7EBD1671-BD40-408E-B716-B7F732D0684C}" dt="2019-09-21T07:55:08.412" v="2519" actId="26606"/>
          <ac:spMkLst>
            <pc:docMk/>
            <pc:sldMk cId="3762700642" sldId="269"/>
            <ac:spMk id="19" creationId="{823AC064-BC96-4F32-8AE1-B2FD38754823}"/>
          </ac:spMkLst>
        </pc:spChg>
        <pc:picChg chg="add mod">
          <ac:chgData name="ivan.cuzic1@skole.hr" userId="df63c021-0675-4d8c-a9d6-36d6c01b34a5" providerId="ADAL" clId="{7EBD1671-BD40-408E-B716-B7F732D0684C}" dt="2019-09-21T07:55:08.412" v="2519" actId="26606"/>
          <ac:picMkLst>
            <pc:docMk/>
            <pc:sldMk cId="3762700642" sldId="269"/>
            <ac:picMk id="5" creationId="{AE355DA6-261B-4B01-A43A-0905754F0C86}"/>
          </ac:picMkLst>
        </pc:picChg>
        <pc:picChg chg="add mod ord">
          <ac:chgData name="ivan.cuzic1@skole.hr" userId="df63c021-0675-4d8c-a9d6-36d6c01b34a5" providerId="ADAL" clId="{7EBD1671-BD40-408E-B716-B7F732D0684C}" dt="2019-09-21T07:55:08.412" v="2519" actId="26606"/>
          <ac:picMkLst>
            <pc:docMk/>
            <pc:sldMk cId="3762700642" sldId="269"/>
            <ac:picMk id="7" creationId="{465E7A82-0B16-4B1C-BD1A-FF916A2938A8}"/>
          </ac:picMkLst>
        </pc:picChg>
        <pc:cxnChg chg="add">
          <ac:chgData name="ivan.cuzic1@skole.hr" userId="df63c021-0675-4d8c-a9d6-36d6c01b34a5" providerId="ADAL" clId="{7EBD1671-BD40-408E-B716-B7F732D0684C}" dt="2019-09-21T07:55:08.412" v="2519" actId="26606"/>
          <ac:cxnSpMkLst>
            <pc:docMk/>
            <pc:sldMk cId="3762700642" sldId="269"/>
            <ac:cxnSpMk id="21" creationId="{7E7C77BC-7138-40B1-A15B-20F57A494629}"/>
          </ac:cxnSpMkLst>
        </pc:cxnChg>
        <pc:cxnChg chg="add">
          <ac:chgData name="ivan.cuzic1@skole.hr" userId="df63c021-0675-4d8c-a9d6-36d6c01b34a5" providerId="ADAL" clId="{7EBD1671-BD40-408E-B716-B7F732D0684C}" dt="2019-09-21T07:55:08.412" v="2519" actId="26606"/>
          <ac:cxnSpMkLst>
            <pc:docMk/>
            <pc:sldMk cId="3762700642" sldId="269"/>
            <ac:cxnSpMk id="23" creationId="{DB146403-F3D6-484B-B2ED-97F9565D0370}"/>
          </ac:cxnSpMkLst>
        </pc:cxnChg>
      </pc:sldChg>
      <pc:sldChg chg="addSp delSp modSp add mod setBg setClrOvrMap modNotesTx">
        <pc:chgData name="ivan.cuzic1@skole.hr" userId="df63c021-0675-4d8c-a9d6-36d6c01b34a5" providerId="ADAL" clId="{7EBD1671-BD40-408E-B716-B7F732D0684C}" dt="2019-09-21T08:02:22.467" v="2742" actId="20577"/>
        <pc:sldMkLst>
          <pc:docMk/>
          <pc:sldMk cId="3487775491" sldId="270"/>
        </pc:sldMkLst>
        <pc:spChg chg="mod ord">
          <ac:chgData name="ivan.cuzic1@skole.hr" userId="df63c021-0675-4d8c-a9d6-36d6c01b34a5" providerId="ADAL" clId="{7EBD1671-BD40-408E-B716-B7F732D0684C}" dt="2019-09-21T08:02:07.284" v="2741" actId="26606"/>
          <ac:spMkLst>
            <pc:docMk/>
            <pc:sldMk cId="3487775491" sldId="270"/>
            <ac:spMk id="2" creationId="{FEBBD3F7-9B2C-4E7F-8D82-95B33529D9BB}"/>
          </ac:spMkLst>
        </pc:spChg>
        <pc:spChg chg="del">
          <ac:chgData name="ivan.cuzic1@skole.hr" userId="df63c021-0675-4d8c-a9d6-36d6c01b34a5" providerId="ADAL" clId="{7EBD1671-BD40-408E-B716-B7F732D0684C}" dt="2019-09-21T08:00:15.543" v="2658"/>
          <ac:spMkLst>
            <pc:docMk/>
            <pc:sldMk cId="3487775491" sldId="270"/>
            <ac:spMk id="3" creationId="{7BE380C8-327B-4C64-986C-13DFD65A5E0C}"/>
          </ac:spMkLst>
        </pc:spChg>
        <pc:spChg chg="add del">
          <ac:chgData name="ivan.cuzic1@skole.hr" userId="df63c021-0675-4d8c-a9d6-36d6c01b34a5" providerId="ADAL" clId="{7EBD1671-BD40-408E-B716-B7F732D0684C}" dt="2019-09-21T08:01:45.731" v="2739" actId="26606"/>
          <ac:spMkLst>
            <pc:docMk/>
            <pc:sldMk cId="3487775491" sldId="270"/>
            <ac:spMk id="9" creationId="{E6CCC593-9832-4689-8840-06309C62F70C}"/>
          </ac:spMkLst>
        </pc:spChg>
        <pc:spChg chg="add del">
          <ac:chgData name="ivan.cuzic1@skole.hr" userId="df63c021-0675-4d8c-a9d6-36d6c01b34a5" providerId="ADAL" clId="{7EBD1671-BD40-408E-B716-B7F732D0684C}" dt="2019-09-21T08:02:07.284" v="2741" actId="26606"/>
          <ac:spMkLst>
            <pc:docMk/>
            <pc:sldMk cId="3487775491" sldId="270"/>
            <ac:spMk id="10" creationId="{37C89E4B-3C9F-44B9-8B86-D9E3D112D8EC}"/>
          </ac:spMkLst>
        </pc:spChg>
        <pc:spChg chg="add del">
          <ac:chgData name="ivan.cuzic1@skole.hr" userId="df63c021-0675-4d8c-a9d6-36d6c01b34a5" providerId="ADAL" clId="{7EBD1671-BD40-408E-B716-B7F732D0684C}" dt="2019-09-21T08:01:36.707" v="2737" actId="26606"/>
          <ac:spMkLst>
            <pc:docMk/>
            <pc:sldMk cId="3487775491" sldId="270"/>
            <ac:spMk id="16" creationId="{823AC064-BC96-4F32-8AE1-B2FD38754823}"/>
          </ac:spMkLst>
        </pc:spChg>
        <pc:spChg chg="add del">
          <ac:chgData name="ivan.cuzic1@skole.hr" userId="df63c021-0675-4d8c-a9d6-36d6c01b34a5" providerId="ADAL" clId="{7EBD1671-BD40-408E-B716-B7F732D0684C}" dt="2019-09-21T08:01:45.731" v="2739" actId="26606"/>
          <ac:spMkLst>
            <pc:docMk/>
            <pc:sldMk cId="3487775491" sldId="270"/>
            <ac:spMk id="19" creationId="{867D4867-5BA7-4462-B2F6-A23F4A622AA7}"/>
          </ac:spMkLst>
        </pc:spChg>
        <pc:spChg chg="add del">
          <ac:chgData name="ivan.cuzic1@skole.hr" userId="df63c021-0675-4d8c-a9d6-36d6c01b34a5" providerId="ADAL" clId="{7EBD1671-BD40-408E-B716-B7F732D0684C}" dt="2019-09-21T08:02:07.284" v="2741" actId="26606"/>
          <ac:spMkLst>
            <pc:docMk/>
            <pc:sldMk cId="3487775491" sldId="270"/>
            <ac:spMk id="21" creationId="{3BAF1561-20C4-41FD-A35F-BF2B9E727F3E}"/>
          </ac:spMkLst>
        </pc:spChg>
        <pc:spChg chg="add del">
          <ac:chgData name="ivan.cuzic1@skole.hr" userId="df63c021-0675-4d8c-a9d6-36d6c01b34a5" providerId="ADAL" clId="{7EBD1671-BD40-408E-B716-B7F732D0684C}" dt="2019-09-21T08:02:07.284" v="2741" actId="26606"/>
          <ac:spMkLst>
            <pc:docMk/>
            <pc:sldMk cId="3487775491" sldId="270"/>
            <ac:spMk id="22" creationId="{839DC788-B140-4F3E-A91E-CB3E70ED940A}"/>
          </ac:spMkLst>
        </pc:spChg>
        <pc:spChg chg="add del">
          <ac:chgData name="ivan.cuzic1@skole.hr" userId="df63c021-0675-4d8c-a9d6-36d6c01b34a5" providerId="ADAL" clId="{7EBD1671-BD40-408E-B716-B7F732D0684C}" dt="2019-09-21T08:02:07.284" v="2741" actId="26606"/>
          <ac:spMkLst>
            <pc:docMk/>
            <pc:sldMk cId="3487775491" sldId="270"/>
            <ac:spMk id="24" creationId="{0E33C092-C72E-4032-82A1-E280F9E28412}"/>
          </ac:spMkLst>
        </pc:spChg>
        <pc:spChg chg="add">
          <ac:chgData name="ivan.cuzic1@skole.hr" userId="df63c021-0675-4d8c-a9d6-36d6c01b34a5" providerId="ADAL" clId="{7EBD1671-BD40-408E-B716-B7F732D0684C}" dt="2019-09-21T08:02:07.284" v="2741" actId="26606"/>
          <ac:spMkLst>
            <pc:docMk/>
            <pc:sldMk cId="3487775491" sldId="270"/>
            <ac:spMk id="29" creationId="{823AC064-BC96-4F32-8AE1-B2FD38754823}"/>
          </ac:spMkLst>
        </pc:spChg>
        <pc:picChg chg="add mod ord">
          <ac:chgData name="ivan.cuzic1@skole.hr" userId="df63c021-0675-4d8c-a9d6-36d6c01b34a5" providerId="ADAL" clId="{7EBD1671-BD40-408E-B716-B7F732D0684C}" dt="2019-09-21T08:02:07.284" v="2741" actId="26606"/>
          <ac:picMkLst>
            <pc:docMk/>
            <pc:sldMk cId="3487775491" sldId="270"/>
            <ac:picMk id="5" creationId="{0E7DD5CA-4BC8-4D88-86AC-AD70571CC73F}"/>
          </ac:picMkLst>
        </pc:picChg>
        <pc:cxnChg chg="add del">
          <ac:chgData name="ivan.cuzic1@skole.hr" userId="df63c021-0675-4d8c-a9d6-36d6c01b34a5" providerId="ADAL" clId="{7EBD1671-BD40-408E-B716-B7F732D0684C}" dt="2019-09-21T08:02:07.284" v="2741" actId="26606"/>
          <ac:cxnSpMkLst>
            <pc:docMk/>
            <pc:sldMk cId="3487775491" sldId="270"/>
            <ac:cxnSpMk id="12" creationId="{AA2EAA10-076F-46BD-8F0F-B9A2FB77A85C}"/>
          </ac:cxnSpMkLst>
        </pc:cxnChg>
        <pc:cxnChg chg="add del">
          <ac:chgData name="ivan.cuzic1@skole.hr" userId="df63c021-0675-4d8c-a9d6-36d6c01b34a5" providerId="ADAL" clId="{7EBD1671-BD40-408E-B716-B7F732D0684C}" dt="2019-09-21T08:02:07.284" v="2741" actId="26606"/>
          <ac:cxnSpMkLst>
            <pc:docMk/>
            <pc:sldMk cId="3487775491" sldId="270"/>
            <ac:cxnSpMk id="14" creationId="{D891E407-403B-4764-86C9-33A56D3BCAA3}"/>
          </ac:cxnSpMkLst>
        </pc:cxnChg>
        <pc:cxnChg chg="add del">
          <ac:chgData name="ivan.cuzic1@skole.hr" userId="df63c021-0675-4d8c-a9d6-36d6c01b34a5" providerId="ADAL" clId="{7EBD1671-BD40-408E-B716-B7F732D0684C}" dt="2019-09-21T08:01:36.707" v="2737" actId="26606"/>
          <ac:cxnSpMkLst>
            <pc:docMk/>
            <pc:sldMk cId="3487775491" sldId="270"/>
            <ac:cxnSpMk id="17" creationId="{7E7C77BC-7138-40B1-A15B-20F57A494629}"/>
          </ac:cxnSpMkLst>
        </pc:cxnChg>
        <pc:cxnChg chg="add del">
          <ac:chgData name="ivan.cuzic1@skole.hr" userId="df63c021-0675-4d8c-a9d6-36d6c01b34a5" providerId="ADAL" clId="{7EBD1671-BD40-408E-B716-B7F732D0684C}" dt="2019-09-21T08:02:07.284" v="2741" actId="26606"/>
          <ac:cxnSpMkLst>
            <pc:docMk/>
            <pc:sldMk cId="3487775491" sldId="270"/>
            <ac:cxnSpMk id="23" creationId="{FC18D930-0EEE-448F-ABF1-2AA3C83DA552}"/>
          </ac:cxnSpMkLst>
        </pc:cxnChg>
        <pc:cxnChg chg="add">
          <ac:chgData name="ivan.cuzic1@skole.hr" userId="df63c021-0675-4d8c-a9d6-36d6c01b34a5" providerId="ADAL" clId="{7EBD1671-BD40-408E-B716-B7F732D0684C}" dt="2019-09-21T08:02:07.284" v="2741" actId="26606"/>
          <ac:cxnSpMkLst>
            <pc:docMk/>
            <pc:sldMk cId="3487775491" sldId="270"/>
            <ac:cxnSpMk id="31" creationId="{7E7C77BC-7138-40B1-A15B-20F57A494629}"/>
          </ac:cxnSpMkLst>
        </pc:cxnChg>
      </pc:sldChg>
      <pc:sldChg chg="addSp modSp add mod setBg modNotesTx">
        <pc:chgData name="ivan.cuzic1@skole.hr" userId="df63c021-0675-4d8c-a9d6-36d6c01b34a5" providerId="ADAL" clId="{7EBD1671-BD40-408E-B716-B7F732D0684C}" dt="2019-09-21T08:15:57.667" v="3295" actId="20577"/>
        <pc:sldMkLst>
          <pc:docMk/>
          <pc:sldMk cId="352603437" sldId="271"/>
        </pc:sldMkLst>
        <pc:spChg chg="mod">
          <ac:chgData name="ivan.cuzic1@skole.hr" userId="df63c021-0675-4d8c-a9d6-36d6c01b34a5" providerId="ADAL" clId="{7EBD1671-BD40-408E-B716-B7F732D0684C}" dt="2019-09-21T08:05:37.101" v="2918" actId="26606"/>
          <ac:spMkLst>
            <pc:docMk/>
            <pc:sldMk cId="352603437" sldId="271"/>
            <ac:spMk id="2" creationId="{A8D838E3-2CEC-46D4-9CE0-5A0BFA968C3B}"/>
          </ac:spMkLst>
        </pc:spChg>
        <pc:spChg chg="mod ord">
          <ac:chgData name="ivan.cuzic1@skole.hr" userId="df63c021-0675-4d8c-a9d6-36d6c01b34a5" providerId="ADAL" clId="{7EBD1671-BD40-408E-B716-B7F732D0684C}" dt="2019-09-21T08:15:57.667" v="3295" actId="20577"/>
          <ac:spMkLst>
            <pc:docMk/>
            <pc:sldMk cId="352603437" sldId="271"/>
            <ac:spMk id="3" creationId="{39122012-D224-4E8F-AC47-4B7A94E77527}"/>
          </ac:spMkLst>
        </pc:spChg>
        <pc:picChg chg="add mod">
          <ac:chgData name="ivan.cuzic1@skole.hr" userId="df63c021-0675-4d8c-a9d6-36d6c01b34a5" providerId="ADAL" clId="{7EBD1671-BD40-408E-B716-B7F732D0684C}" dt="2019-09-21T08:05:37.101" v="2918" actId="26606"/>
          <ac:picMkLst>
            <pc:docMk/>
            <pc:sldMk cId="352603437" sldId="271"/>
            <ac:picMk id="5" creationId="{DCCE0D24-5789-4C89-AC70-7AC9F6512565}"/>
          </ac:picMkLst>
        </pc:picChg>
        <pc:cxnChg chg="add">
          <ac:chgData name="ivan.cuzic1@skole.hr" userId="df63c021-0675-4d8c-a9d6-36d6c01b34a5" providerId="ADAL" clId="{7EBD1671-BD40-408E-B716-B7F732D0684C}" dt="2019-09-21T08:05:37.101" v="2918" actId="26606"/>
          <ac:cxnSpMkLst>
            <pc:docMk/>
            <pc:sldMk cId="352603437" sldId="271"/>
            <ac:cxnSpMk id="10" creationId="{A7F400EE-A8A5-48AF-B4D6-291B52C6F0B0}"/>
          </ac:cxnSpMkLst>
        </pc:cxnChg>
      </pc:sldChg>
      <pc:sldChg chg="addSp delSp modSp add mod setBg">
        <pc:chgData name="ivan.cuzic1@skole.hr" userId="df63c021-0675-4d8c-a9d6-36d6c01b34a5" providerId="ADAL" clId="{7EBD1671-BD40-408E-B716-B7F732D0684C}" dt="2019-09-21T09:17:33.828" v="3733" actId="20577"/>
        <pc:sldMkLst>
          <pc:docMk/>
          <pc:sldMk cId="554099997" sldId="272"/>
        </pc:sldMkLst>
        <pc:spChg chg="mod">
          <ac:chgData name="ivan.cuzic1@skole.hr" userId="df63c021-0675-4d8c-a9d6-36d6c01b34a5" providerId="ADAL" clId="{7EBD1671-BD40-408E-B716-B7F732D0684C}" dt="2019-09-21T08:16:18.567" v="3296" actId="26606"/>
          <ac:spMkLst>
            <pc:docMk/>
            <pc:sldMk cId="554099997" sldId="272"/>
            <ac:spMk id="2" creationId="{DFAE1295-D4D6-4530-81B3-156F71086524}"/>
          </ac:spMkLst>
        </pc:spChg>
        <pc:spChg chg="del mod">
          <ac:chgData name="ivan.cuzic1@skole.hr" userId="df63c021-0675-4d8c-a9d6-36d6c01b34a5" providerId="ADAL" clId="{7EBD1671-BD40-408E-B716-B7F732D0684C}" dt="2019-09-21T08:16:18.567" v="3296" actId="26606"/>
          <ac:spMkLst>
            <pc:docMk/>
            <pc:sldMk cId="554099997" sldId="272"/>
            <ac:spMk id="3" creationId="{0400F979-FEB2-4E15-96B6-C4996045F254}"/>
          </ac:spMkLst>
        </pc:spChg>
        <pc:spChg chg="add">
          <ac:chgData name="ivan.cuzic1@skole.hr" userId="df63c021-0675-4d8c-a9d6-36d6c01b34a5" providerId="ADAL" clId="{7EBD1671-BD40-408E-B716-B7F732D0684C}" dt="2019-09-21T08:16:18.567" v="3296" actId="26606"/>
          <ac:spMkLst>
            <pc:docMk/>
            <pc:sldMk cId="554099997" sldId="272"/>
            <ac:spMk id="10" creationId="{42285737-90EE-47DC-AC80-8AE156B11969}"/>
          </ac:spMkLst>
        </pc:spChg>
        <pc:grpChg chg="add">
          <ac:chgData name="ivan.cuzic1@skole.hr" userId="df63c021-0675-4d8c-a9d6-36d6c01b34a5" providerId="ADAL" clId="{7EBD1671-BD40-408E-B716-B7F732D0684C}" dt="2019-09-21T08:16:18.567" v="3296" actId="26606"/>
          <ac:grpSpMkLst>
            <pc:docMk/>
            <pc:sldMk cId="554099997" sldId="272"/>
            <ac:grpSpMk id="12" creationId="{B57BDC17-F1B3-455F-BBF1-680AA1F25C06}"/>
          </ac:grpSpMkLst>
        </pc:grpChg>
        <pc:graphicFrameChg chg="add mod">
          <ac:chgData name="ivan.cuzic1@skole.hr" userId="df63c021-0675-4d8c-a9d6-36d6c01b34a5" providerId="ADAL" clId="{7EBD1671-BD40-408E-B716-B7F732D0684C}" dt="2019-09-21T09:17:33.828" v="3733" actId="20577"/>
          <ac:graphicFrameMkLst>
            <pc:docMk/>
            <pc:sldMk cId="554099997" sldId="272"/>
            <ac:graphicFrameMk id="5" creationId="{56277307-08AA-489C-B413-A60B3E74D510}"/>
          </ac:graphicFrameMkLst>
        </pc:graphicFrameChg>
      </pc:sldChg>
      <pc:sldChg chg="addSp delSp modSp add mod setBg setClrOvrMap">
        <pc:chgData name="ivan.cuzic1@skole.hr" userId="df63c021-0675-4d8c-a9d6-36d6c01b34a5" providerId="ADAL" clId="{7EBD1671-BD40-408E-B716-B7F732D0684C}" dt="2019-09-21T08:21:28.631" v="3422" actId="1076"/>
        <pc:sldMkLst>
          <pc:docMk/>
          <pc:sldMk cId="3707613413" sldId="273"/>
        </pc:sldMkLst>
        <pc:spChg chg="mod ord">
          <ac:chgData name="ivan.cuzic1@skole.hr" userId="df63c021-0675-4d8c-a9d6-36d6c01b34a5" providerId="ADAL" clId="{7EBD1671-BD40-408E-B716-B7F732D0684C}" dt="2019-09-21T08:21:14.719" v="3419" actId="14100"/>
          <ac:spMkLst>
            <pc:docMk/>
            <pc:sldMk cId="3707613413" sldId="273"/>
            <ac:spMk id="2" creationId="{B3EF6289-AB77-4689-AB56-AC2629CED3FC}"/>
          </ac:spMkLst>
        </pc:spChg>
        <pc:spChg chg="del">
          <ac:chgData name="ivan.cuzic1@skole.hr" userId="df63c021-0675-4d8c-a9d6-36d6c01b34a5" providerId="ADAL" clId="{7EBD1671-BD40-408E-B716-B7F732D0684C}" dt="2019-09-21T08:19:10.188" v="3325"/>
          <ac:spMkLst>
            <pc:docMk/>
            <pc:sldMk cId="3707613413" sldId="273"/>
            <ac:spMk id="3" creationId="{729D5D01-B1BB-44A0-AC18-90192AAC6C30}"/>
          </ac:spMkLst>
        </pc:spChg>
        <pc:spChg chg="add mod">
          <ac:chgData name="ivan.cuzic1@skole.hr" userId="df63c021-0675-4d8c-a9d6-36d6c01b34a5" providerId="ADAL" clId="{7EBD1671-BD40-408E-B716-B7F732D0684C}" dt="2019-09-21T08:21:28.631" v="3422" actId="1076"/>
          <ac:spMkLst>
            <pc:docMk/>
            <pc:sldMk cId="3707613413" sldId="273"/>
            <ac:spMk id="9" creationId="{46EAB3B3-7213-41A3-8D74-B4E153F1E51E}"/>
          </ac:spMkLst>
        </pc:spChg>
        <pc:spChg chg="add del">
          <ac:chgData name="ivan.cuzic1@skole.hr" userId="df63c021-0675-4d8c-a9d6-36d6c01b34a5" providerId="ADAL" clId="{7EBD1671-BD40-408E-B716-B7F732D0684C}" dt="2019-09-21T08:20:56.028" v="3415" actId="26606"/>
          <ac:spMkLst>
            <pc:docMk/>
            <pc:sldMk cId="3707613413" sldId="273"/>
            <ac:spMk id="17" creationId="{87CC2527-562A-4F69-B487-4371E5B243E7}"/>
          </ac:spMkLst>
        </pc:spChg>
        <pc:spChg chg="add">
          <ac:chgData name="ivan.cuzic1@skole.hr" userId="df63c021-0675-4d8c-a9d6-36d6c01b34a5" providerId="ADAL" clId="{7EBD1671-BD40-408E-B716-B7F732D0684C}" dt="2019-09-21T08:20:56.060" v="3416" actId="26606"/>
          <ac:spMkLst>
            <pc:docMk/>
            <pc:sldMk cId="3707613413" sldId="273"/>
            <ac:spMk id="21" creationId="{1DB7C82F-AB7E-4F0C-B829-FA1B9C415180}"/>
          </ac:spMkLst>
        </pc:spChg>
        <pc:picChg chg="add mod ord">
          <ac:chgData name="ivan.cuzic1@skole.hr" userId="df63c021-0675-4d8c-a9d6-36d6c01b34a5" providerId="ADAL" clId="{7EBD1671-BD40-408E-B716-B7F732D0684C}" dt="2019-09-21T08:20:56.060" v="3416" actId="26606"/>
          <ac:picMkLst>
            <pc:docMk/>
            <pc:sldMk cId="3707613413" sldId="273"/>
            <ac:picMk id="5" creationId="{E253A3B1-A335-4632-91FA-D668D2EF7F01}"/>
          </ac:picMkLst>
        </pc:picChg>
        <pc:cxnChg chg="add del">
          <ac:chgData name="ivan.cuzic1@skole.hr" userId="df63c021-0675-4d8c-a9d6-36d6c01b34a5" providerId="ADAL" clId="{7EBD1671-BD40-408E-B716-B7F732D0684C}" dt="2019-09-21T08:20:56.060" v="3416" actId="26606"/>
          <ac:cxnSpMkLst>
            <pc:docMk/>
            <pc:sldMk cId="3707613413" sldId="273"/>
            <ac:cxnSpMk id="12" creationId="{A7F400EE-A8A5-48AF-B4D6-291B52C6F0B0}"/>
          </ac:cxnSpMkLst>
        </pc:cxnChg>
        <pc:cxnChg chg="add del">
          <ac:chgData name="ivan.cuzic1@skole.hr" userId="df63c021-0675-4d8c-a9d6-36d6c01b34a5" providerId="ADAL" clId="{7EBD1671-BD40-408E-B716-B7F732D0684C}" dt="2019-09-21T08:20:56.028" v="3415" actId="26606"/>
          <ac:cxnSpMkLst>
            <pc:docMk/>
            <pc:sldMk cId="3707613413" sldId="273"/>
            <ac:cxnSpMk id="19" creationId="{BCDAEC91-5BCE-4B55-9CC0-43EF94CB734B}"/>
          </ac:cxnSpMkLst>
        </pc:cxnChg>
      </pc:sldChg>
      <pc:sldChg chg="addSp delSp modSp add mod setBg">
        <pc:chgData name="ivan.cuzic1@skole.hr" userId="df63c021-0675-4d8c-a9d6-36d6c01b34a5" providerId="ADAL" clId="{7EBD1671-BD40-408E-B716-B7F732D0684C}" dt="2019-09-21T09:19:40.689" v="3742" actId="26606"/>
        <pc:sldMkLst>
          <pc:docMk/>
          <pc:sldMk cId="2770388944" sldId="274"/>
        </pc:sldMkLst>
        <pc:spChg chg="mod">
          <ac:chgData name="ivan.cuzic1@skole.hr" userId="df63c021-0675-4d8c-a9d6-36d6c01b34a5" providerId="ADAL" clId="{7EBD1671-BD40-408E-B716-B7F732D0684C}" dt="2019-09-21T09:19:40.689" v="3742" actId="26606"/>
          <ac:spMkLst>
            <pc:docMk/>
            <pc:sldMk cId="2770388944" sldId="274"/>
            <ac:spMk id="2" creationId="{8CE1DA0E-BFCC-4CB4-B068-F47784894656}"/>
          </ac:spMkLst>
        </pc:spChg>
        <pc:spChg chg="del mod">
          <ac:chgData name="ivan.cuzic1@skole.hr" userId="df63c021-0675-4d8c-a9d6-36d6c01b34a5" providerId="ADAL" clId="{7EBD1671-BD40-408E-B716-B7F732D0684C}" dt="2019-09-21T08:22:45.363" v="3484" actId="26606"/>
          <ac:spMkLst>
            <pc:docMk/>
            <pc:sldMk cId="2770388944" sldId="274"/>
            <ac:spMk id="3" creationId="{420CBA83-82D9-47D4-BE33-1DBF08F2FCFD}"/>
          </ac:spMkLst>
        </pc:spChg>
        <pc:spChg chg="add del">
          <ac:chgData name="ivan.cuzic1@skole.hr" userId="df63c021-0675-4d8c-a9d6-36d6c01b34a5" providerId="ADAL" clId="{7EBD1671-BD40-408E-B716-B7F732D0684C}" dt="2019-09-21T08:24:57.805" v="3546" actId="26606"/>
          <ac:spMkLst>
            <pc:docMk/>
            <pc:sldMk cId="2770388944" sldId="274"/>
            <ac:spMk id="10" creationId="{42285737-90EE-47DC-AC80-8AE156B11969}"/>
          </ac:spMkLst>
        </pc:spChg>
        <pc:spChg chg="add del">
          <ac:chgData name="ivan.cuzic1@skole.hr" userId="df63c021-0675-4d8c-a9d6-36d6c01b34a5" providerId="ADAL" clId="{7EBD1671-BD40-408E-B716-B7F732D0684C}" dt="2019-09-21T09:18:47.971" v="3734" actId="26606"/>
          <ac:spMkLst>
            <pc:docMk/>
            <pc:sldMk cId="2770388944" sldId="274"/>
            <ac:spMk id="23" creationId="{42A5316D-ED2F-4F89-B4B4-8D9240B1A348}"/>
          </ac:spMkLst>
        </pc:spChg>
        <pc:spChg chg="add del">
          <ac:chgData name="ivan.cuzic1@skole.hr" userId="df63c021-0675-4d8c-a9d6-36d6c01b34a5" providerId="ADAL" clId="{7EBD1671-BD40-408E-B716-B7F732D0684C}" dt="2019-09-21T09:19:40.689" v="3742" actId="26606"/>
          <ac:spMkLst>
            <pc:docMk/>
            <pc:sldMk cId="2770388944" sldId="274"/>
            <ac:spMk id="28" creationId="{E4505C23-674B-4195-81D6-0C127FEAE3F8}"/>
          </ac:spMkLst>
        </pc:spChg>
        <pc:spChg chg="add del">
          <ac:chgData name="ivan.cuzic1@skole.hr" userId="df63c021-0675-4d8c-a9d6-36d6c01b34a5" providerId="ADAL" clId="{7EBD1671-BD40-408E-B716-B7F732D0684C}" dt="2019-09-21T09:19:40.689" v="3742" actId="26606"/>
          <ac:spMkLst>
            <pc:docMk/>
            <pc:sldMk cId="2770388944" sldId="274"/>
            <ac:spMk id="30" creationId="{65C9B8F0-FF66-4C15-BD05-E86B87331846}"/>
          </ac:spMkLst>
        </pc:spChg>
        <pc:spChg chg="add">
          <ac:chgData name="ivan.cuzic1@skole.hr" userId="df63c021-0675-4d8c-a9d6-36d6c01b34a5" providerId="ADAL" clId="{7EBD1671-BD40-408E-B716-B7F732D0684C}" dt="2019-09-21T09:19:40.689" v="3742" actId="26606"/>
          <ac:spMkLst>
            <pc:docMk/>
            <pc:sldMk cId="2770388944" sldId="274"/>
            <ac:spMk id="35" creationId="{DB66F6E8-4D4A-4907-940A-774703A2D0FE}"/>
          </ac:spMkLst>
        </pc:spChg>
        <pc:spChg chg="add">
          <ac:chgData name="ivan.cuzic1@skole.hr" userId="df63c021-0675-4d8c-a9d6-36d6c01b34a5" providerId="ADAL" clId="{7EBD1671-BD40-408E-B716-B7F732D0684C}" dt="2019-09-21T09:19:40.689" v="3742" actId="26606"/>
          <ac:spMkLst>
            <pc:docMk/>
            <pc:sldMk cId="2770388944" sldId="274"/>
            <ac:spMk id="37" creationId="{8F1F5A56-E82B-4FD5-9025-B72896FFBB6D}"/>
          </ac:spMkLst>
        </pc:spChg>
        <pc:grpChg chg="add del">
          <ac:chgData name="ivan.cuzic1@skole.hr" userId="df63c021-0675-4d8c-a9d6-36d6c01b34a5" providerId="ADAL" clId="{7EBD1671-BD40-408E-B716-B7F732D0684C}" dt="2019-09-21T08:24:57.805" v="3546" actId="26606"/>
          <ac:grpSpMkLst>
            <pc:docMk/>
            <pc:sldMk cId="2770388944" sldId="274"/>
            <ac:grpSpMk id="12" creationId="{B57BDC17-F1B3-455F-BBF1-680AA1F25C06}"/>
          </ac:grpSpMkLst>
        </pc:grpChg>
        <pc:graphicFrameChg chg="add mod modGraphic">
          <ac:chgData name="ivan.cuzic1@skole.hr" userId="df63c021-0675-4d8c-a9d6-36d6c01b34a5" providerId="ADAL" clId="{7EBD1671-BD40-408E-B716-B7F732D0684C}" dt="2019-09-21T09:19:40.689" v="3742" actId="26606"/>
          <ac:graphicFrameMkLst>
            <pc:docMk/>
            <pc:sldMk cId="2770388944" sldId="274"/>
            <ac:graphicFrameMk id="5" creationId="{0192B631-BC57-43F4-A547-0E2513C794E0}"/>
          </ac:graphicFrameMkLst>
        </pc:graphicFrameChg>
      </pc:sldChg>
      <pc:sldChg chg="addSp delSp modSp add mod setBg">
        <pc:chgData name="ivan.cuzic1@skole.hr" userId="df63c021-0675-4d8c-a9d6-36d6c01b34a5" providerId="ADAL" clId="{7EBD1671-BD40-408E-B716-B7F732D0684C}" dt="2019-09-21T09:19:24.800" v="3741" actId="26606"/>
        <pc:sldMkLst>
          <pc:docMk/>
          <pc:sldMk cId="250883893" sldId="275"/>
        </pc:sldMkLst>
        <pc:spChg chg="mod">
          <ac:chgData name="ivan.cuzic1@skole.hr" userId="df63c021-0675-4d8c-a9d6-36d6c01b34a5" providerId="ADAL" clId="{7EBD1671-BD40-408E-B716-B7F732D0684C}" dt="2019-09-21T09:19:24.800" v="3741" actId="26606"/>
          <ac:spMkLst>
            <pc:docMk/>
            <pc:sldMk cId="250883893" sldId="275"/>
            <ac:spMk id="2" creationId="{0FA5D7AB-C709-4283-84D4-F5437A6C7BC9}"/>
          </ac:spMkLst>
        </pc:spChg>
        <pc:spChg chg="del mod">
          <ac:chgData name="ivan.cuzic1@skole.hr" userId="df63c021-0675-4d8c-a9d6-36d6c01b34a5" providerId="ADAL" clId="{7EBD1671-BD40-408E-B716-B7F732D0684C}" dt="2019-09-21T08:29:08.372" v="3673" actId="26606"/>
          <ac:spMkLst>
            <pc:docMk/>
            <pc:sldMk cId="250883893" sldId="275"/>
            <ac:spMk id="3" creationId="{49819479-66C3-435E-AB52-6DBF25015A0E}"/>
          </ac:spMkLst>
        </pc:spChg>
        <pc:spChg chg="add del">
          <ac:chgData name="ivan.cuzic1@skole.hr" userId="df63c021-0675-4d8c-a9d6-36d6c01b34a5" providerId="ADAL" clId="{7EBD1671-BD40-408E-B716-B7F732D0684C}" dt="2019-09-21T09:19:24.800" v="3741" actId="26606"/>
          <ac:spMkLst>
            <pc:docMk/>
            <pc:sldMk cId="250883893" sldId="275"/>
            <ac:spMk id="10" creationId="{BE95D989-81FA-4BAD-9AD5-E46CEDA91B36}"/>
          </ac:spMkLst>
        </pc:spChg>
        <pc:spChg chg="add del">
          <ac:chgData name="ivan.cuzic1@skole.hr" userId="df63c021-0675-4d8c-a9d6-36d6c01b34a5" providerId="ADAL" clId="{7EBD1671-BD40-408E-B716-B7F732D0684C}" dt="2019-09-21T09:19:24.800" v="3741" actId="26606"/>
          <ac:spMkLst>
            <pc:docMk/>
            <pc:sldMk cId="250883893" sldId="275"/>
            <ac:spMk id="12" creationId="{156189E5-8A3E-4CFD-B71B-CCD0F8495E56}"/>
          </ac:spMkLst>
        </pc:spChg>
        <pc:spChg chg="add del">
          <ac:chgData name="ivan.cuzic1@skole.hr" userId="df63c021-0675-4d8c-a9d6-36d6c01b34a5" providerId="ADAL" clId="{7EBD1671-BD40-408E-B716-B7F732D0684C}" dt="2019-09-21T09:19:11.998" v="3736" actId="26606"/>
          <ac:spMkLst>
            <pc:docMk/>
            <pc:sldMk cId="250883893" sldId="275"/>
            <ac:spMk id="17" creationId="{E4505C23-674B-4195-81D6-0C127FEAE3F8}"/>
          </ac:spMkLst>
        </pc:spChg>
        <pc:spChg chg="add del">
          <ac:chgData name="ivan.cuzic1@skole.hr" userId="df63c021-0675-4d8c-a9d6-36d6c01b34a5" providerId="ADAL" clId="{7EBD1671-BD40-408E-B716-B7F732D0684C}" dt="2019-09-21T09:19:11.998" v="3736" actId="26606"/>
          <ac:spMkLst>
            <pc:docMk/>
            <pc:sldMk cId="250883893" sldId="275"/>
            <ac:spMk id="19" creationId="{65C9B8F0-FF66-4C15-BD05-E86B87331846}"/>
          </ac:spMkLst>
        </pc:spChg>
        <pc:spChg chg="add del">
          <ac:chgData name="ivan.cuzic1@skole.hr" userId="df63c021-0675-4d8c-a9d6-36d6c01b34a5" providerId="ADAL" clId="{7EBD1671-BD40-408E-B716-B7F732D0684C}" dt="2019-09-21T09:19:20.063" v="3738" actId="26606"/>
          <ac:spMkLst>
            <pc:docMk/>
            <pc:sldMk cId="250883893" sldId="275"/>
            <ac:spMk id="21" creationId="{DB66F6E8-4D4A-4907-940A-774703A2D0FE}"/>
          </ac:spMkLst>
        </pc:spChg>
        <pc:spChg chg="add del">
          <ac:chgData name="ivan.cuzic1@skole.hr" userId="df63c021-0675-4d8c-a9d6-36d6c01b34a5" providerId="ADAL" clId="{7EBD1671-BD40-408E-B716-B7F732D0684C}" dt="2019-09-21T09:19:20.063" v="3738" actId="26606"/>
          <ac:spMkLst>
            <pc:docMk/>
            <pc:sldMk cId="250883893" sldId="275"/>
            <ac:spMk id="22" creationId="{8F1F5A56-E82B-4FD5-9025-B72896FFBB6D}"/>
          </ac:spMkLst>
        </pc:spChg>
        <pc:spChg chg="add del">
          <ac:chgData name="ivan.cuzic1@skole.hr" userId="df63c021-0675-4d8c-a9d6-36d6c01b34a5" providerId="ADAL" clId="{7EBD1671-BD40-408E-B716-B7F732D0684C}" dt="2019-09-21T09:19:24.647" v="3740" actId="26606"/>
          <ac:spMkLst>
            <pc:docMk/>
            <pc:sldMk cId="250883893" sldId="275"/>
            <ac:spMk id="24" creationId="{E4505C23-674B-4195-81D6-0C127FEAE3F8}"/>
          </ac:spMkLst>
        </pc:spChg>
        <pc:spChg chg="add del">
          <ac:chgData name="ivan.cuzic1@skole.hr" userId="df63c021-0675-4d8c-a9d6-36d6c01b34a5" providerId="ADAL" clId="{7EBD1671-BD40-408E-B716-B7F732D0684C}" dt="2019-09-21T09:19:24.647" v="3740" actId="26606"/>
          <ac:spMkLst>
            <pc:docMk/>
            <pc:sldMk cId="250883893" sldId="275"/>
            <ac:spMk id="25" creationId="{65C9B8F0-FF66-4C15-BD05-E86B87331846}"/>
          </ac:spMkLst>
        </pc:spChg>
        <pc:spChg chg="add">
          <ac:chgData name="ivan.cuzic1@skole.hr" userId="df63c021-0675-4d8c-a9d6-36d6c01b34a5" providerId="ADAL" clId="{7EBD1671-BD40-408E-B716-B7F732D0684C}" dt="2019-09-21T09:19:24.800" v="3741" actId="26606"/>
          <ac:spMkLst>
            <pc:docMk/>
            <pc:sldMk cId="250883893" sldId="275"/>
            <ac:spMk id="27" creationId="{DB66F6E8-4D4A-4907-940A-774703A2D0FE}"/>
          </ac:spMkLst>
        </pc:spChg>
        <pc:spChg chg="add">
          <ac:chgData name="ivan.cuzic1@skole.hr" userId="df63c021-0675-4d8c-a9d6-36d6c01b34a5" providerId="ADAL" clId="{7EBD1671-BD40-408E-B716-B7F732D0684C}" dt="2019-09-21T09:19:24.800" v="3741" actId="26606"/>
          <ac:spMkLst>
            <pc:docMk/>
            <pc:sldMk cId="250883893" sldId="275"/>
            <ac:spMk id="28" creationId="{8F1F5A56-E82B-4FD5-9025-B72896FFBB6D}"/>
          </ac:spMkLst>
        </pc:spChg>
        <pc:graphicFrameChg chg="add mod modGraphic">
          <ac:chgData name="ivan.cuzic1@skole.hr" userId="df63c021-0675-4d8c-a9d6-36d6c01b34a5" providerId="ADAL" clId="{7EBD1671-BD40-408E-B716-B7F732D0684C}" dt="2019-09-21T09:19:24.800" v="3741" actId="26606"/>
          <ac:graphicFrameMkLst>
            <pc:docMk/>
            <pc:sldMk cId="250883893" sldId="275"/>
            <ac:graphicFrameMk id="5" creationId="{6144BF9F-AC3F-4576-B87C-653C660D020E}"/>
          </ac:graphicFrameMkLst>
        </pc:graphicFrameChg>
      </pc:sldChg>
    </pc:docChg>
  </pc:docChgLst>
  <pc:docChgLst>
    <pc:chgData name="IVAN ĆUŽIĆ" userId="df63c021-0675-4d8c-a9d6-36d6c01b34a5" providerId="ADAL" clId="{C1599836-AC79-488E-8B8C-FB01D280028A}"/>
    <pc:docChg chg="modSld">
      <pc:chgData name="IVAN ĆUŽIĆ" userId="df63c021-0675-4d8c-a9d6-36d6c01b34a5" providerId="ADAL" clId="{C1599836-AC79-488E-8B8C-FB01D280028A}" dt="2019-07-30T12:14:20.175" v="68" actId="20577"/>
      <pc:docMkLst>
        <pc:docMk/>
      </pc:docMkLst>
      <pc:sldChg chg="modSp">
        <pc:chgData name="IVAN ĆUŽIĆ" userId="df63c021-0675-4d8c-a9d6-36d6c01b34a5" providerId="ADAL" clId="{C1599836-AC79-488E-8B8C-FB01D280028A}" dt="2019-07-30T12:13:28.693" v="30"/>
        <pc:sldMkLst>
          <pc:docMk/>
          <pc:sldMk cId="2959175408" sldId="256"/>
        </pc:sldMkLst>
        <pc:spChg chg="mod">
          <ac:chgData name="IVAN ĆUŽIĆ" userId="df63c021-0675-4d8c-a9d6-36d6c01b34a5" providerId="ADAL" clId="{C1599836-AC79-488E-8B8C-FB01D280028A}" dt="2019-07-30T12:13:28.693" v="30"/>
          <ac:spMkLst>
            <pc:docMk/>
            <pc:sldMk cId="2959175408" sldId="256"/>
            <ac:spMk id="2" creationId="{00000000-0000-0000-0000-000000000000}"/>
          </ac:spMkLst>
        </pc:spChg>
        <pc:spChg chg="mod">
          <ac:chgData name="IVAN ĆUŽIĆ" userId="df63c021-0675-4d8c-a9d6-36d6c01b34a5" providerId="ADAL" clId="{C1599836-AC79-488E-8B8C-FB01D280028A}" dt="2019-07-30T12:13:16.693" v="29" actId="20577"/>
          <ac:spMkLst>
            <pc:docMk/>
            <pc:sldMk cId="2959175408" sldId="256"/>
            <ac:spMk id="3" creationId="{00000000-0000-0000-0000-000000000000}"/>
          </ac:spMkLst>
        </pc:spChg>
      </pc:sldChg>
      <pc:sldChg chg="modSp">
        <pc:chgData name="IVAN ĆUŽIĆ" userId="df63c021-0675-4d8c-a9d6-36d6c01b34a5" providerId="ADAL" clId="{C1599836-AC79-488E-8B8C-FB01D280028A}" dt="2019-07-30T12:14:20.175" v="68" actId="20577"/>
        <pc:sldMkLst>
          <pc:docMk/>
          <pc:sldMk cId="1607255219" sldId="258"/>
        </pc:sldMkLst>
        <pc:spChg chg="mod">
          <ac:chgData name="IVAN ĆUŽIĆ" userId="df63c021-0675-4d8c-a9d6-36d6c01b34a5" providerId="ADAL" clId="{C1599836-AC79-488E-8B8C-FB01D280028A}" dt="2019-07-30T12:14:20.175" v="68" actId="20577"/>
          <ac:spMkLst>
            <pc:docMk/>
            <pc:sldMk cId="1607255219" sldId="258"/>
            <ac:spMk id="2" creationId="{F3F636A5-6EFD-4123-9739-7FE41F4C6BC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28F653-80C2-4091-B521-CD6B329779A4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920265F-D080-4388-8595-B5BC8C39C11D}">
      <dgm:prSet/>
      <dgm:spPr/>
      <dgm:t>
        <a:bodyPr/>
        <a:lstStyle/>
        <a:p>
          <a:r>
            <a:rPr lang="hr-HR" dirty="0"/>
            <a:t>Povlašteni položaj u društvu</a:t>
          </a:r>
          <a:endParaRPr lang="en-US" dirty="0"/>
        </a:p>
      </dgm:t>
    </dgm:pt>
    <dgm:pt modelId="{5FCD43E1-E2BB-4643-BCCA-D1DE7C688885}" type="parTrans" cxnId="{AFCF14BE-9189-4DD8-A2F3-8ED756BFD11A}">
      <dgm:prSet/>
      <dgm:spPr/>
      <dgm:t>
        <a:bodyPr/>
        <a:lstStyle/>
        <a:p>
          <a:endParaRPr lang="en-US"/>
        </a:p>
      </dgm:t>
    </dgm:pt>
    <dgm:pt modelId="{41F33CB5-5295-4804-BF5C-A86BA5381310}" type="sibTrans" cxnId="{AFCF14BE-9189-4DD8-A2F3-8ED756BFD11A}">
      <dgm:prSet/>
      <dgm:spPr/>
      <dgm:t>
        <a:bodyPr/>
        <a:lstStyle/>
        <a:p>
          <a:endParaRPr lang="en-US"/>
        </a:p>
      </dgm:t>
    </dgm:pt>
    <dgm:pt modelId="{E6EAC757-5721-452A-8D37-5EB8853AB6CF}">
      <dgm:prSet/>
      <dgm:spPr/>
      <dgm:t>
        <a:bodyPr/>
        <a:lstStyle/>
        <a:p>
          <a:r>
            <a:rPr lang="hr-HR"/>
            <a:t>Vlasnici velikih zemljišnih posjeda</a:t>
          </a:r>
          <a:endParaRPr lang="en-US"/>
        </a:p>
      </dgm:t>
    </dgm:pt>
    <dgm:pt modelId="{AA47D822-5A6D-4C22-A886-81D5CAF05E01}" type="parTrans" cxnId="{5FA1C45C-B57C-4189-8E7D-376A4395E0F7}">
      <dgm:prSet/>
      <dgm:spPr/>
      <dgm:t>
        <a:bodyPr/>
        <a:lstStyle/>
        <a:p>
          <a:endParaRPr lang="en-US"/>
        </a:p>
      </dgm:t>
    </dgm:pt>
    <dgm:pt modelId="{FBD47267-4E28-488B-B7B9-40E345584761}" type="sibTrans" cxnId="{5FA1C45C-B57C-4189-8E7D-376A4395E0F7}">
      <dgm:prSet/>
      <dgm:spPr/>
      <dgm:t>
        <a:bodyPr/>
        <a:lstStyle/>
        <a:p>
          <a:endParaRPr lang="en-US"/>
        </a:p>
      </dgm:t>
    </dgm:pt>
    <dgm:pt modelId="{4F273CB1-8E5A-4E11-9908-C5F1DC799700}">
      <dgm:prSet/>
      <dgm:spPr/>
      <dgm:t>
        <a:bodyPr/>
        <a:lstStyle/>
        <a:p>
          <a:r>
            <a:rPr lang="hr-HR"/>
            <a:t>Politička prava</a:t>
          </a:r>
          <a:endParaRPr lang="en-US"/>
        </a:p>
      </dgm:t>
    </dgm:pt>
    <dgm:pt modelId="{87F4A2EB-C485-448E-B71D-0D764E338F58}" type="parTrans" cxnId="{16E274F5-1DA6-4CC4-97FC-17B01C0A30C4}">
      <dgm:prSet/>
      <dgm:spPr/>
      <dgm:t>
        <a:bodyPr/>
        <a:lstStyle/>
        <a:p>
          <a:endParaRPr lang="en-US"/>
        </a:p>
      </dgm:t>
    </dgm:pt>
    <dgm:pt modelId="{AC851548-3CE6-4CBE-AE0F-C4FC3E581415}" type="sibTrans" cxnId="{16E274F5-1DA6-4CC4-97FC-17B01C0A30C4}">
      <dgm:prSet/>
      <dgm:spPr/>
      <dgm:t>
        <a:bodyPr/>
        <a:lstStyle/>
        <a:p>
          <a:endParaRPr lang="en-US"/>
        </a:p>
      </dgm:t>
    </dgm:pt>
    <dgm:pt modelId="{E3CFEC6A-01FB-4EAE-A036-02CF3CF67525}">
      <dgm:prSet/>
      <dgm:spPr/>
      <dgm:t>
        <a:bodyPr/>
        <a:lstStyle/>
        <a:p>
          <a:r>
            <a:rPr lang="hr-HR"/>
            <a:t>Strogi vojnički odgoj</a:t>
          </a:r>
          <a:endParaRPr lang="en-US"/>
        </a:p>
      </dgm:t>
    </dgm:pt>
    <dgm:pt modelId="{E4930DEB-8CE3-4BCA-A0B6-7F1E36ACB954}" type="parTrans" cxnId="{A3467D2B-B51F-438F-B7B9-1510CF9F4E10}">
      <dgm:prSet/>
      <dgm:spPr/>
      <dgm:t>
        <a:bodyPr/>
        <a:lstStyle/>
        <a:p>
          <a:endParaRPr lang="en-US"/>
        </a:p>
      </dgm:t>
    </dgm:pt>
    <dgm:pt modelId="{5FAB5A88-EF45-4C53-9D68-450B4B0B5709}" type="sibTrans" cxnId="{A3467D2B-B51F-438F-B7B9-1510CF9F4E10}">
      <dgm:prSet/>
      <dgm:spPr/>
      <dgm:t>
        <a:bodyPr/>
        <a:lstStyle/>
        <a:p>
          <a:endParaRPr lang="en-US"/>
        </a:p>
      </dgm:t>
    </dgm:pt>
    <dgm:pt modelId="{DA524B2B-3AAC-42B2-A0A6-235F876AD2BC}" type="pres">
      <dgm:prSet presAssocID="{BE28F653-80C2-4091-B521-CD6B329779A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997CC9A-90DE-42A7-87E8-425F9DF87329}" type="pres">
      <dgm:prSet presAssocID="{BE28F653-80C2-4091-B521-CD6B329779A4}" presName="diamond" presStyleLbl="bgShp" presStyleIdx="0" presStyleCnt="1"/>
      <dgm:spPr/>
    </dgm:pt>
    <dgm:pt modelId="{709A1DD2-0FFA-463E-8FEF-6C1B69FBB94A}" type="pres">
      <dgm:prSet presAssocID="{BE28F653-80C2-4091-B521-CD6B329779A4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E9A7EDF-538C-4899-BBBA-224D0A47076F}" type="pres">
      <dgm:prSet presAssocID="{BE28F653-80C2-4091-B521-CD6B329779A4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E7957E6-F111-445D-9DBA-8672F96B8F6D}" type="pres">
      <dgm:prSet presAssocID="{BE28F653-80C2-4091-B521-CD6B329779A4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A6F8624-BEEA-46F6-9F59-337336C2EE49}" type="pres">
      <dgm:prSet presAssocID="{BE28F653-80C2-4091-B521-CD6B329779A4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921B315-C8B0-43B9-AA4D-FA6D13124804}" type="presOf" srcId="{BE28F653-80C2-4091-B521-CD6B329779A4}" destId="{DA524B2B-3AAC-42B2-A0A6-235F876AD2BC}" srcOrd="0" destOrd="0" presId="urn:microsoft.com/office/officeart/2005/8/layout/matrix3"/>
    <dgm:cxn modelId="{16E274F5-1DA6-4CC4-97FC-17B01C0A30C4}" srcId="{BE28F653-80C2-4091-B521-CD6B329779A4}" destId="{4F273CB1-8E5A-4E11-9908-C5F1DC799700}" srcOrd="2" destOrd="0" parTransId="{87F4A2EB-C485-448E-B71D-0D764E338F58}" sibTransId="{AC851548-3CE6-4CBE-AE0F-C4FC3E581415}"/>
    <dgm:cxn modelId="{5FA1C45C-B57C-4189-8E7D-376A4395E0F7}" srcId="{BE28F653-80C2-4091-B521-CD6B329779A4}" destId="{E6EAC757-5721-452A-8D37-5EB8853AB6CF}" srcOrd="1" destOrd="0" parTransId="{AA47D822-5A6D-4C22-A886-81D5CAF05E01}" sibTransId="{FBD47267-4E28-488B-B7B9-40E345584761}"/>
    <dgm:cxn modelId="{B8047677-0DDF-46C8-AE0C-B1AFFEE38E60}" type="presOf" srcId="{E6EAC757-5721-452A-8D37-5EB8853AB6CF}" destId="{8E9A7EDF-538C-4899-BBBA-224D0A47076F}" srcOrd="0" destOrd="0" presId="urn:microsoft.com/office/officeart/2005/8/layout/matrix3"/>
    <dgm:cxn modelId="{A404F09E-F460-470B-B565-08AB84B71DF2}" type="presOf" srcId="{E3CFEC6A-01FB-4EAE-A036-02CF3CF67525}" destId="{3A6F8624-BEEA-46F6-9F59-337336C2EE49}" srcOrd="0" destOrd="0" presId="urn:microsoft.com/office/officeart/2005/8/layout/matrix3"/>
    <dgm:cxn modelId="{AFCF14BE-9189-4DD8-A2F3-8ED756BFD11A}" srcId="{BE28F653-80C2-4091-B521-CD6B329779A4}" destId="{E920265F-D080-4388-8595-B5BC8C39C11D}" srcOrd="0" destOrd="0" parTransId="{5FCD43E1-E2BB-4643-BCCA-D1DE7C688885}" sibTransId="{41F33CB5-5295-4804-BF5C-A86BA5381310}"/>
    <dgm:cxn modelId="{D3E157BE-1609-4FC8-9E86-15A320638598}" type="presOf" srcId="{4F273CB1-8E5A-4E11-9908-C5F1DC799700}" destId="{DE7957E6-F111-445D-9DBA-8672F96B8F6D}" srcOrd="0" destOrd="0" presId="urn:microsoft.com/office/officeart/2005/8/layout/matrix3"/>
    <dgm:cxn modelId="{39E4F81F-D1BD-420E-8F83-BCB00BD79853}" type="presOf" srcId="{E920265F-D080-4388-8595-B5BC8C39C11D}" destId="{709A1DD2-0FFA-463E-8FEF-6C1B69FBB94A}" srcOrd="0" destOrd="0" presId="urn:microsoft.com/office/officeart/2005/8/layout/matrix3"/>
    <dgm:cxn modelId="{A3467D2B-B51F-438F-B7B9-1510CF9F4E10}" srcId="{BE28F653-80C2-4091-B521-CD6B329779A4}" destId="{E3CFEC6A-01FB-4EAE-A036-02CF3CF67525}" srcOrd="3" destOrd="0" parTransId="{E4930DEB-8CE3-4BCA-A0B6-7F1E36ACB954}" sibTransId="{5FAB5A88-EF45-4C53-9D68-450B4B0B5709}"/>
    <dgm:cxn modelId="{B39BA531-5AD1-43B1-B041-C15C6086005E}" type="presParOf" srcId="{DA524B2B-3AAC-42B2-A0A6-235F876AD2BC}" destId="{C997CC9A-90DE-42A7-87E8-425F9DF87329}" srcOrd="0" destOrd="0" presId="urn:microsoft.com/office/officeart/2005/8/layout/matrix3"/>
    <dgm:cxn modelId="{13D60C36-5FF0-4BCC-8D40-DFA216F30E32}" type="presParOf" srcId="{DA524B2B-3AAC-42B2-A0A6-235F876AD2BC}" destId="{709A1DD2-0FFA-463E-8FEF-6C1B69FBB94A}" srcOrd="1" destOrd="0" presId="urn:microsoft.com/office/officeart/2005/8/layout/matrix3"/>
    <dgm:cxn modelId="{9CD5DF32-DCCD-43D0-868C-7C6732C9D240}" type="presParOf" srcId="{DA524B2B-3AAC-42B2-A0A6-235F876AD2BC}" destId="{8E9A7EDF-538C-4899-BBBA-224D0A47076F}" srcOrd="2" destOrd="0" presId="urn:microsoft.com/office/officeart/2005/8/layout/matrix3"/>
    <dgm:cxn modelId="{73D507BB-0CF5-47F1-93F1-A56B41A23A79}" type="presParOf" srcId="{DA524B2B-3AAC-42B2-A0A6-235F876AD2BC}" destId="{DE7957E6-F111-445D-9DBA-8672F96B8F6D}" srcOrd="3" destOrd="0" presId="urn:microsoft.com/office/officeart/2005/8/layout/matrix3"/>
    <dgm:cxn modelId="{356C20F8-8664-43E5-9851-C9A3A7AD1716}" type="presParOf" srcId="{DA524B2B-3AAC-42B2-A0A6-235F876AD2BC}" destId="{3A6F8624-BEEA-46F6-9F59-337336C2EE4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BAE4C7F-0B48-4E8D-86CA-EA087102AEF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E5F36D1-4F39-4439-B62A-25172E3A2EEE}">
      <dgm:prSet/>
      <dgm:spPr/>
      <dgm:t>
        <a:bodyPr/>
        <a:lstStyle/>
        <a:p>
          <a:r>
            <a:rPr lang="hr-HR" dirty="0"/>
            <a:t>VIII. stoljeće </a:t>
          </a:r>
          <a:r>
            <a:rPr lang="hr-HR" dirty="0" err="1"/>
            <a:t>pr</a:t>
          </a:r>
          <a:r>
            <a:rPr lang="hr-HR" dirty="0"/>
            <a:t>. Krista naseobine izvan grčkog područja</a:t>
          </a:r>
          <a:endParaRPr lang="en-US" dirty="0"/>
        </a:p>
      </dgm:t>
    </dgm:pt>
    <dgm:pt modelId="{A795717E-BB04-4A8A-8864-8C52240F8361}" type="parTrans" cxnId="{190695DA-E80C-4B45-A8A7-C092A5B4D488}">
      <dgm:prSet/>
      <dgm:spPr/>
      <dgm:t>
        <a:bodyPr/>
        <a:lstStyle/>
        <a:p>
          <a:endParaRPr lang="en-US"/>
        </a:p>
      </dgm:t>
    </dgm:pt>
    <dgm:pt modelId="{3DE7EC54-33B1-4BB0-B57D-1BA5ECA3B8FD}" type="sibTrans" cxnId="{190695DA-E80C-4B45-A8A7-C092A5B4D488}">
      <dgm:prSet/>
      <dgm:spPr/>
      <dgm:t>
        <a:bodyPr/>
        <a:lstStyle/>
        <a:p>
          <a:endParaRPr lang="en-US"/>
        </a:p>
      </dgm:t>
    </dgm:pt>
    <dgm:pt modelId="{174C0DE2-957D-4C6B-8616-64B743102598}">
      <dgm:prSet/>
      <dgm:spPr/>
      <dgm:t>
        <a:bodyPr/>
        <a:lstStyle/>
        <a:p>
          <a:r>
            <a:rPr lang="hr-HR" dirty="0"/>
            <a:t>Prenapučenost polisa i nedostatak hrane</a:t>
          </a:r>
          <a:endParaRPr lang="en-US" dirty="0"/>
        </a:p>
      </dgm:t>
    </dgm:pt>
    <dgm:pt modelId="{37359179-4B27-4644-94F6-EC8DC7FF590E}" type="parTrans" cxnId="{ADF265C4-AB44-4BB7-B093-CAC81C76AE24}">
      <dgm:prSet/>
      <dgm:spPr/>
      <dgm:t>
        <a:bodyPr/>
        <a:lstStyle/>
        <a:p>
          <a:endParaRPr lang="en-US"/>
        </a:p>
      </dgm:t>
    </dgm:pt>
    <dgm:pt modelId="{171471E9-1BB7-4975-AA23-0548D6BAC20B}" type="sibTrans" cxnId="{ADF265C4-AB44-4BB7-B093-CAC81C76AE24}">
      <dgm:prSet/>
      <dgm:spPr/>
      <dgm:t>
        <a:bodyPr/>
        <a:lstStyle/>
        <a:p>
          <a:endParaRPr lang="en-US"/>
        </a:p>
      </dgm:t>
    </dgm:pt>
    <dgm:pt modelId="{15AC5D9A-7327-4CBC-950D-88DA40F9B3E5}">
      <dgm:prSet/>
      <dgm:spPr/>
      <dgm:t>
        <a:bodyPr/>
        <a:lstStyle/>
        <a:p>
          <a:r>
            <a:rPr lang="hr-HR"/>
            <a:t>Strah od dužničkog ropstva</a:t>
          </a:r>
          <a:endParaRPr lang="en-US"/>
        </a:p>
      </dgm:t>
    </dgm:pt>
    <dgm:pt modelId="{9B5B05F7-AE0F-482F-A0C1-BC8640801910}" type="parTrans" cxnId="{B87FDDD1-9B46-41AE-B7B6-027454EA9A23}">
      <dgm:prSet/>
      <dgm:spPr/>
      <dgm:t>
        <a:bodyPr/>
        <a:lstStyle/>
        <a:p>
          <a:endParaRPr lang="en-US"/>
        </a:p>
      </dgm:t>
    </dgm:pt>
    <dgm:pt modelId="{B8FD5790-1A5A-4FF9-988D-6B6AAA020713}" type="sibTrans" cxnId="{B87FDDD1-9B46-41AE-B7B6-027454EA9A23}">
      <dgm:prSet/>
      <dgm:spPr/>
      <dgm:t>
        <a:bodyPr/>
        <a:lstStyle/>
        <a:p>
          <a:endParaRPr lang="en-US"/>
        </a:p>
      </dgm:t>
    </dgm:pt>
    <dgm:pt modelId="{DA7FBBFE-7135-4EC9-AF00-E8321F07D4D6}">
      <dgm:prSet/>
      <dgm:spPr/>
      <dgm:t>
        <a:bodyPr/>
        <a:lstStyle/>
        <a:p>
          <a:r>
            <a:rPr lang="hr-HR"/>
            <a:t>Kolonizacija Sredozemlja</a:t>
          </a:r>
          <a:endParaRPr lang="en-US"/>
        </a:p>
      </dgm:t>
    </dgm:pt>
    <dgm:pt modelId="{ECB29731-F025-400A-88DC-C819077DF7BE}" type="parTrans" cxnId="{6827DB82-A0C0-445B-8EDF-E4321E72DCC8}">
      <dgm:prSet/>
      <dgm:spPr/>
      <dgm:t>
        <a:bodyPr/>
        <a:lstStyle/>
        <a:p>
          <a:endParaRPr lang="en-US"/>
        </a:p>
      </dgm:t>
    </dgm:pt>
    <dgm:pt modelId="{E2A0031F-C4A5-4982-88D6-E7AAE9A62650}" type="sibTrans" cxnId="{6827DB82-A0C0-445B-8EDF-E4321E72DCC8}">
      <dgm:prSet/>
      <dgm:spPr/>
      <dgm:t>
        <a:bodyPr/>
        <a:lstStyle/>
        <a:p>
          <a:endParaRPr lang="en-US"/>
        </a:p>
      </dgm:t>
    </dgm:pt>
    <dgm:pt modelId="{A5577648-AA62-447C-B44A-9F5127862005}">
      <dgm:prSet/>
      <dgm:spPr/>
      <dgm:t>
        <a:bodyPr/>
        <a:lstStyle/>
        <a:p>
          <a:r>
            <a:rPr lang="hr-HR"/>
            <a:t>Izvoz: oružja, skupocjenog nakita, lijepo ukrašene keramike, tkanine, vina i ulja</a:t>
          </a:r>
          <a:endParaRPr lang="en-US"/>
        </a:p>
      </dgm:t>
    </dgm:pt>
    <dgm:pt modelId="{09EFD3F9-5470-423F-8227-2374A47E47E9}" type="parTrans" cxnId="{BA1F57BA-A7F8-4B18-850B-4F4746995098}">
      <dgm:prSet/>
      <dgm:spPr/>
      <dgm:t>
        <a:bodyPr/>
        <a:lstStyle/>
        <a:p>
          <a:endParaRPr lang="en-US"/>
        </a:p>
      </dgm:t>
    </dgm:pt>
    <dgm:pt modelId="{EC817CC7-457F-4683-9145-007746C1BCEE}" type="sibTrans" cxnId="{BA1F57BA-A7F8-4B18-850B-4F4746995098}">
      <dgm:prSet/>
      <dgm:spPr/>
      <dgm:t>
        <a:bodyPr/>
        <a:lstStyle/>
        <a:p>
          <a:endParaRPr lang="en-US"/>
        </a:p>
      </dgm:t>
    </dgm:pt>
    <dgm:pt modelId="{A98CA22A-21A4-40D7-95CF-5F16FBBB2660}" type="pres">
      <dgm:prSet presAssocID="{ABAE4C7F-0B48-4E8D-86CA-EA087102AE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4BFEB5B-9F0A-47E8-9FAD-2A47707995F3}" type="pres">
      <dgm:prSet presAssocID="{BE5F36D1-4F39-4439-B62A-25172E3A2EE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0F3C1A1-67B9-42BA-AB5E-97A865FBA4A3}" type="pres">
      <dgm:prSet presAssocID="{3DE7EC54-33B1-4BB0-B57D-1BA5ECA3B8FD}" presName="spacer" presStyleCnt="0"/>
      <dgm:spPr/>
    </dgm:pt>
    <dgm:pt modelId="{823B55C5-C090-4DBE-B4C5-A1608012C3D5}" type="pres">
      <dgm:prSet presAssocID="{174C0DE2-957D-4C6B-8616-64B74310259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D71960E-0479-44A6-B6AF-3D0C1123BE17}" type="pres">
      <dgm:prSet presAssocID="{171471E9-1BB7-4975-AA23-0548D6BAC20B}" presName="spacer" presStyleCnt="0"/>
      <dgm:spPr/>
    </dgm:pt>
    <dgm:pt modelId="{A7C92103-0C59-44AF-AAFD-38F1CB67F8B0}" type="pres">
      <dgm:prSet presAssocID="{15AC5D9A-7327-4CBC-950D-88DA40F9B3E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9E981E6-D240-4443-B8D0-E7717FAB399A}" type="pres">
      <dgm:prSet presAssocID="{B8FD5790-1A5A-4FF9-988D-6B6AAA020713}" presName="spacer" presStyleCnt="0"/>
      <dgm:spPr/>
    </dgm:pt>
    <dgm:pt modelId="{08866727-45F9-4542-902D-DD7497177077}" type="pres">
      <dgm:prSet presAssocID="{DA7FBBFE-7135-4EC9-AF00-E8321F07D4D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BB70E38-ABB2-42A6-8965-88141BB7B541}" type="pres">
      <dgm:prSet presAssocID="{E2A0031F-C4A5-4982-88D6-E7AAE9A62650}" presName="spacer" presStyleCnt="0"/>
      <dgm:spPr/>
    </dgm:pt>
    <dgm:pt modelId="{13D16F25-C7A3-440F-B6E8-4E52C401CEF3}" type="pres">
      <dgm:prSet presAssocID="{A5577648-AA62-447C-B44A-9F512786200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F30A273-4315-4A29-B494-CD456907E7E9}" type="presOf" srcId="{15AC5D9A-7327-4CBC-950D-88DA40F9B3E5}" destId="{A7C92103-0C59-44AF-AAFD-38F1CB67F8B0}" srcOrd="0" destOrd="0" presId="urn:microsoft.com/office/officeart/2005/8/layout/vList2"/>
    <dgm:cxn modelId="{584DC250-4167-4ECF-8EFD-15920A15F520}" type="presOf" srcId="{174C0DE2-957D-4C6B-8616-64B743102598}" destId="{823B55C5-C090-4DBE-B4C5-A1608012C3D5}" srcOrd="0" destOrd="0" presId="urn:microsoft.com/office/officeart/2005/8/layout/vList2"/>
    <dgm:cxn modelId="{727BF816-C102-41E4-B7C9-33BBEC1A6C5A}" type="presOf" srcId="{A5577648-AA62-447C-B44A-9F5127862005}" destId="{13D16F25-C7A3-440F-B6E8-4E52C401CEF3}" srcOrd="0" destOrd="0" presId="urn:microsoft.com/office/officeart/2005/8/layout/vList2"/>
    <dgm:cxn modelId="{06C205F7-5428-4F4F-AA69-9AD39700529E}" type="presOf" srcId="{DA7FBBFE-7135-4EC9-AF00-E8321F07D4D6}" destId="{08866727-45F9-4542-902D-DD7497177077}" srcOrd="0" destOrd="0" presId="urn:microsoft.com/office/officeart/2005/8/layout/vList2"/>
    <dgm:cxn modelId="{ADF265C4-AB44-4BB7-B093-CAC81C76AE24}" srcId="{ABAE4C7F-0B48-4E8D-86CA-EA087102AEF7}" destId="{174C0DE2-957D-4C6B-8616-64B743102598}" srcOrd="1" destOrd="0" parTransId="{37359179-4B27-4644-94F6-EC8DC7FF590E}" sibTransId="{171471E9-1BB7-4975-AA23-0548D6BAC20B}"/>
    <dgm:cxn modelId="{6827DB82-A0C0-445B-8EDF-E4321E72DCC8}" srcId="{ABAE4C7F-0B48-4E8D-86CA-EA087102AEF7}" destId="{DA7FBBFE-7135-4EC9-AF00-E8321F07D4D6}" srcOrd="3" destOrd="0" parTransId="{ECB29731-F025-400A-88DC-C819077DF7BE}" sibTransId="{E2A0031F-C4A5-4982-88D6-E7AAE9A62650}"/>
    <dgm:cxn modelId="{B702BA6D-9953-425F-81E3-CBD36EAEAC92}" type="presOf" srcId="{BE5F36D1-4F39-4439-B62A-25172E3A2EEE}" destId="{B4BFEB5B-9F0A-47E8-9FAD-2A47707995F3}" srcOrd="0" destOrd="0" presId="urn:microsoft.com/office/officeart/2005/8/layout/vList2"/>
    <dgm:cxn modelId="{190695DA-E80C-4B45-A8A7-C092A5B4D488}" srcId="{ABAE4C7F-0B48-4E8D-86CA-EA087102AEF7}" destId="{BE5F36D1-4F39-4439-B62A-25172E3A2EEE}" srcOrd="0" destOrd="0" parTransId="{A795717E-BB04-4A8A-8864-8C52240F8361}" sibTransId="{3DE7EC54-33B1-4BB0-B57D-1BA5ECA3B8FD}"/>
    <dgm:cxn modelId="{B87FDDD1-9B46-41AE-B7B6-027454EA9A23}" srcId="{ABAE4C7F-0B48-4E8D-86CA-EA087102AEF7}" destId="{15AC5D9A-7327-4CBC-950D-88DA40F9B3E5}" srcOrd="2" destOrd="0" parTransId="{9B5B05F7-AE0F-482F-A0C1-BC8640801910}" sibTransId="{B8FD5790-1A5A-4FF9-988D-6B6AAA020713}"/>
    <dgm:cxn modelId="{D4A0077F-5DE9-4661-B7EE-27ADABEB2683}" type="presOf" srcId="{ABAE4C7F-0B48-4E8D-86CA-EA087102AEF7}" destId="{A98CA22A-21A4-40D7-95CF-5F16FBBB2660}" srcOrd="0" destOrd="0" presId="urn:microsoft.com/office/officeart/2005/8/layout/vList2"/>
    <dgm:cxn modelId="{BA1F57BA-A7F8-4B18-850B-4F4746995098}" srcId="{ABAE4C7F-0B48-4E8D-86CA-EA087102AEF7}" destId="{A5577648-AA62-447C-B44A-9F5127862005}" srcOrd="4" destOrd="0" parTransId="{09EFD3F9-5470-423F-8227-2374A47E47E9}" sibTransId="{EC817CC7-457F-4683-9145-007746C1BCEE}"/>
    <dgm:cxn modelId="{173E1A25-26F6-47ED-958B-BD1C5B6DEA6B}" type="presParOf" srcId="{A98CA22A-21A4-40D7-95CF-5F16FBBB2660}" destId="{B4BFEB5B-9F0A-47E8-9FAD-2A47707995F3}" srcOrd="0" destOrd="0" presId="urn:microsoft.com/office/officeart/2005/8/layout/vList2"/>
    <dgm:cxn modelId="{1BC742B5-77CB-4DEE-8C65-2FBA150399DA}" type="presParOf" srcId="{A98CA22A-21A4-40D7-95CF-5F16FBBB2660}" destId="{00F3C1A1-67B9-42BA-AB5E-97A865FBA4A3}" srcOrd="1" destOrd="0" presId="urn:microsoft.com/office/officeart/2005/8/layout/vList2"/>
    <dgm:cxn modelId="{3CF1A104-40E0-4008-B6FC-463ECB3BED91}" type="presParOf" srcId="{A98CA22A-21A4-40D7-95CF-5F16FBBB2660}" destId="{823B55C5-C090-4DBE-B4C5-A1608012C3D5}" srcOrd="2" destOrd="0" presId="urn:microsoft.com/office/officeart/2005/8/layout/vList2"/>
    <dgm:cxn modelId="{A3E6CCAD-5125-406E-BFF1-FE2A7280D40D}" type="presParOf" srcId="{A98CA22A-21A4-40D7-95CF-5F16FBBB2660}" destId="{7D71960E-0479-44A6-B6AF-3D0C1123BE17}" srcOrd="3" destOrd="0" presId="urn:microsoft.com/office/officeart/2005/8/layout/vList2"/>
    <dgm:cxn modelId="{45294BA0-FE82-4652-BD69-3ED3A0C69F0B}" type="presParOf" srcId="{A98CA22A-21A4-40D7-95CF-5F16FBBB2660}" destId="{A7C92103-0C59-44AF-AAFD-38F1CB67F8B0}" srcOrd="4" destOrd="0" presId="urn:microsoft.com/office/officeart/2005/8/layout/vList2"/>
    <dgm:cxn modelId="{84C07E71-84B6-4BAF-BF78-B1AA36DE585E}" type="presParOf" srcId="{A98CA22A-21A4-40D7-95CF-5F16FBBB2660}" destId="{39E981E6-D240-4443-B8D0-E7717FAB399A}" srcOrd="5" destOrd="0" presId="urn:microsoft.com/office/officeart/2005/8/layout/vList2"/>
    <dgm:cxn modelId="{C26AEB62-5250-4439-A8AD-44A1C85F2E62}" type="presParOf" srcId="{A98CA22A-21A4-40D7-95CF-5F16FBBB2660}" destId="{08866727-45F9-4542-902D-DD7497177077}" srcOrd="6" destOrd="0" presId="urn:microsoft.com/office/officeart/2005/8/layout/vList2"/>
    <dgm:cxn modelId="{12CFE21F-9D25-4ED3-9C9B-ED9323C37679}" type="presParOf" srcId="{A98CA22A-21A4-40D7-95CF-5F16FBBB2660}" destId="{DBB70E38-ABB2-42A6-8965-88141BB7B541}" srcOrd="7" destOrd="0" presId="urn:microsoft.com/office/officeart/2005/8/layout/vList2"/>
    <dgm:cxn modelId="{A1DD2F1C-42D1-4F0E-A8F8-F66FE7FC2F4F}" type="presParOf" srcId="{A98CA22A-21A4-40D7-95CF-5F16FBBB2660}" destId="{13D16F25-C7A3-440F-B6E8-4E52C401CEF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9252D2-AD8F-4B2B-8541-7DCC170B8B80}" type="doc">
      <dgm:prSet loTypeId="urn:microsoft.com/office/officeart/2005/8/layout/default#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688A4F1-900C-4260-847C-F3A2AFE992C6}">
      <dgm:prSet/>
      <dgm:spPr/>
      <dgm:t>
        <a:bodyPr/>
        <a:lstStyle/>
        <a:p>
          <a:r>
            <a:rPr lang="hr-HR"/>
            <a:t>Nastanjivali prostor oko Sparte</a:t>
          </a:r>
          <a:endParaRPr lang="en-US"/>
        </a:p>
      </dgm:t>
    </dgm:pt>
    <dgm:pt modelId="{F1195021-E630-4925-BBBA-659B8814ECB0}" type="parTrans" cxnId="{ACE68A1D-7A52-49C3-ACE8-0807846ECC72}">
      <dgm:prSet/>
      <dgm:spPr/>
      <dgm:t>
        <a:bodyPr/>
        <a:lstStyle/>
        <a:p>
          <a:endParaRPr lang="en-US"/>
        </a:p>
      </dgm:t>
    </dgm:pt>
    <dgm:pt modelId="{FF92EF3F-BFB3-474F-8223-C5FA05F38716}" type="sibTrans" cxnId="{ACE68A1D-7A52-49C3-ACE8-0807846ECC72}">
      <dgm:prSet/>
      <dgm:spPr/>
      <dgm:t>
        <a:bodyPr/>
        <a:lstStyle/>
        <a:p>
          <a:endParaRPr lang="en-US"/>
        </a:p>
      </dgm:t>
    </dgm:pt>
    <dgm:pt modelId="{CDACE3F2-BF08-40AD-A3EA-0141D0C1BF79}">
      <dgm:prSet/>
      <dgm:spPr/>
      <dgm:t>
        <a:bodyPr/>
        <a:lstStyle/>
        <a:p>
          <a:r>
            <a:rPr lang="hr-HR"/>
            <a:t>Slobodni ljudi bez političkih prava</a:t>
          </a:r>
          <a:endParaRPr lang="en-US"/>
        </a:p>
      </dgm:t>
    </dgm:pt>
    <dgm:pt modelId="{8C05E88B-56F9-4048-BF7D-E426439B76C5}" type="parTrans" cxnId="{8D03066F-159A-4DCC-B6C3-BE50480395ED}">
      <dgm:prSet/>
      <dgm:spPr/>
      <dgm:t>
        <a:bodyPr/>
        <a:lstStyle/>
        <a:p>
          <a:endParaRPr lang="en-US"/>
        </a:p>
      </dgm:t>
    </dgm:pt>
    <dgm:pt modelId="{1885E180-E00E-4545-A8AF-664728BB4C06}" type="sibTrans" cxnId="{8D03066F-159A-4DCC-B6C3-BE50480395ED}">
      <dgm:prSet/>
      <dgm:spPr/>
      <dgm:t>
        <a:bodyPr/>
        <a:lstStyle/>
        <a:p>
          <a:endParaRPr lang="en-US"/>
        </a:p>
      </dgm:t>
    </dgm:pt>
    <dgm:pt modelId="{C1850A8D-4F85-4199-9B86-057908420727}">
      <dgm:prSet/>
      <dgm:spPr/>
      <dgm:t>
        <a:bodyPr/>
        <a:lstStyle/>
        <a:p>
          <a:r>
            <a:rPr lang="hr-HR"/>
            <a:t>Trgovci i obrtnici</a:t>
          </a:r>
          <a:endParaRPr lang="en-US"/>
        </a:p>
      </dgm:t>
    </dgm:pt>
    <dgm:pt modelId="{D25DD6CC-175F-4B17-9906-3A24D0345276}" type="parTrans" cxnId="{EB0E5401-DC3F-42AA-9CA2-F62739B6C20B}">
      <dgm:prSet/>
      <dgm:spPr/>
      <dgm:t>
        <a:bodyPr/>
        <a:lstStyle/>
        <a:p>
          <a:endParaRPr lang="en-US"/>
        </a:p>
      </dgm:t>
    </dgm:pt>
    <dgm:pt modelId="{0D09D350-8824-4D45-8F26-D170E80B7058}" type="sibTrans" cxnId="{EB0E5401-DC3F-42AA-9CA2-F62739B6C20B}">
      <dgm:prSet/>
      <dgm:spPr/>
      <dgm:t>
        <a:bodyPr/>
        <a:lstStyle/>
        <a:p>
          <a:endParaRPr lang="en-US"/>
        </a:p>
      </dgm:t>
    </dgm:pt>
    <dgm:pt modelId="{9F7BEF8A-2ECE-4C43-BEF8-EC3B811921E1}">
      <dgm:prSet/>
      <dgm:spPr/>
      <dgm:t>
        <a:bodyPr/>
        <a:lstStyle/>
        <a:p>
          <a:r>
            <a:rPr lang="hr-HR"/>
            <a:t>Obveza vojne službe</a:t>
          </a:r>
          <a:endParaRPr lang="en-US"/>
        </a:p>
      </dgm:t>
    </dgm:pt>
    <dgm:pt modelId="{A479A385-7514-444C-A757-8FC10E99F10A}" type="parTrans" cxnId="{94285D6C-7470-44DA-B4C8-73BCA0FE7F53}">
      <dgm:prSet/>
      <dgm:spPr/>
      <dgm:t>
        <a:bodyPr/>
        <a:lstStyle/>
        <a:p>
          <a:endParaRPr lang="en-US"/>
        </a:p>
      </dgm:t>
    </dgm:pt>
    <dgm:pt modelId="{954E38DF-06B7-41CF-8678-AD7A3EBC8DF1}" type="sibTrans" cxnId="{94285D6C-7470-44DA-B4C8-73BCA0FE7F53}">
      <dgm:prSet/>
      <dgm:spPr/>
      <dgm:t>
        <a:bodyPr/>
        <a:lstStyle/>
        <a:p>
          <a:endParaRPr lang="en-US"/>
        </a:p>
      </dgm:t>
    </dgm:pt>
    <dgm:pt modelId="{75FB3B79-56D1-43A9-90A5-F122F1AB22B3}" type="pres">
      <dgm:prSet presAssocID="{2A9252D2-AD8F-4B2B-8541-7DCC170B8B8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65EEE75-DA5E-4D4C-BF0A-30D490946E70}" type="pres">
      <dgm:prSet presAssocID="{3688A4F1-900C-4260-847C-F3A2AFE992C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558744C-A97B-4F39-B68B-14730662A106}" type="pres">
      <dgm:prSet presAssocID="{FF92EF3F-BFB3-474F-8223-C5FA05F38716}" presName="sibTrans" presStyleCnt="0"/>
      <dgm:spPr/>
    </dgm:pt>
    <dgm:pt modelId="{20057CF9-7D45-419B-895A-89F0AAD7475F}" type="pres">
      <dgm:prSet presAssocID="{CDACE3F2-BF08-40AD-A3EA-0141D0C1BF7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70CBDB3-6211-4A78-BA7D-015CEF7FA4CB}" type="pres">
      <dgm:prSet presAssocID="{1885E180-E00E-4545-A8AF-664728BB4C06}" presName="sibTrans" presStyleCnt="0"/>
      <dgm:spPr/>
    </dgm:pt>
    <dgm:pt modelId="{3C40AC25-39FB-4A1B-AB4A-DC5219205F4D}" type="pres">
      <dgm:prSet presAssocID="{C1850A8D-4F85-4199-9B86-05790842072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D7AF523-DF17-4EA9-B1EE-5DAB830B1692}" type="pres">
      <dgm:prSet presAssocID="{0D09D350-8824-4D45-8F26-D170E80B7058}" presName="sibTrans" presStyleCnt="0"/>
      <dgm:spPr/>
    </dgm:pt>
    <dgm:pt modelId="{9181E004-638E-45DA-BA00-02C916576564}" type="pres">
      <dgm:prSet presAssocID="{9F7BEF8A-2ECE-4C43-BEF8-EC3B811921E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CE68A1D-7A52-49C3-ACE8-0807846ECC72}" srcId="{2A9252D2-AD8F-4B2B-8541-7DCC170B8B80}" destId="{3688A4F1-900C-4260-847C-F3A2AFE992C6}" srcOrd="0" destOrd="0" parTransId="{F1195021-E630-4925-BBBA-659B8814ECB0}" sibTransId="{FF92EF3F-BFB3-474F-8223-C5FA05F38716}"/>
    <dgm:cxn modelId="{D34BB18B-8D28-4EFC-A8C6-9F3E2ADA5221}" type="presOf" srcId="{2A9252D2-AD8F-4B2B-8541-7DCC170B8B80}" destId="{75FB3B79-56D1-43A9-90A5-F122F1AB22B3}" srcOrd="0" destOrd="0" presId="urn:microsoft.com/office/officeart/2005/8/layout/default#1"/>
    <dgm:cxn modelId="{94285D6C-7470-44DA-B4C8-73BCA0FE7F53}" srcId="{2A9252D2-AD8F-4B2B-8541-7DCC170B8B80}" destId="{9F7BEF8A-2ECE-4C43-BEF8-EC3B811921E1}" srcOrd="3" destOrd="0" parTransId="{A479A385-7514-444C-A757-8FC10E99F10A}" sibTransId="{954E38DF-06B7-41CF-8678-AD7A3EBC8DF1}"/>
    <dgm:cxn modelId="{3655B5D0-83EF-4D18-B8D2-1FD125D3375C}" type="presOf" srcId="{C1850A8D-4F85-4199-9B86-057908420727}" destId="{3C40AC25-39FB-4A1B-AB4A-DC5219205F4D}" srcOrd="0" destOrd="0" presId="urn:microsoft.com/office/officeart/2005/8/layout/default#1"/>
    <dgm:cxn modelId="{8D03066F-159A-4DCC-B6C3-BE50480395ED}" srcId="{2A9252D2-AD8F-4B2B-8541-7DCC170B8B80}" destId="{CDACE3F2-BF08-40AD-A3EA-0141D0C1BF79}" srcOrd="1" destOrd="0" parTransId="{8C05E88B-56F9-4048-BF7D-E426439B76C5}" sibTransId="{1885E180-E00E-4545-A8AF-664728BB4C06}"/>
    <dgm:cxn modelId="{EB0E5401-DC3F-42AA-9CA2-F62739B6C20B}" srcId="{2A9252D2-AD8F-4B2B-8541-7DCC170B8B80}" destId="{C1850A8D-4F85-4199-9B86-057908420727}" srcOrd="2" destOrd="0" parTransId="{D25DD6CC-175F-4B17-9906-3A24D0345276}" sibTransId="{0D09D350-8824-4D45-8F26-D170E80B7058}"/>
    <dgm:cxn modelId="{BA37640B-B2FD-47B8-BF99-54E130984B02}" type="presOf" srcId="{CDACE3F2-BF08-40AD-A3EA-0141D0C1BF79}" destId="{20057CF9-7D45-419B-895A-89F0AAD7475F}" srcOrd="0" destOrd="0" presId="urn:microsoft.com/office/officeart/2005/8/layout/default#1"/>
    <dgm:cxn modelId="{4ACF86EA-50C7-4798-8289-29FD29A4A9D7}" type="presOf" srcId="{3688A4F1-900C-4260-847C-F3A2AFE992C6}" destId="{465EEE75-DA5E-4D4C-BF0A-30D490946E70}" srcOrd="0" destOrd="0" presId="urn:microsoft.com/office/officeart/2005/8/layout/default#1"/>
    <dgm:cxn modelId="{761CE171-A07D-4305-9004-457FE60A63AD}" type="presOf" srcId="{9F7BEF8A-2ECE-4C43-BEF8-EC3B811921E1}" destId="{9181E004-638E-45DA-BA00-02C916576564}" srcOrd="0" destOrd="0" presId="urn:microsoft.com/office/officeart/2005/8/layout/default#1"/>
    <dgm:cxn modelId="{C4D6E053-93B0-40D3-A2A7-5275D8F72DF9}" type="presParOf" srcId="{75FB3B79-56D1-43A9-90A5-F122F1AB22B3}" destId="{465EEE75-DA5E-4D4C-BF0A-30D490946E70}" srcOrd="0" destOrd="0" presId="urn:microsoft.com/office/officeart/2005/8/layout/default#1"/>
    <dgm:cxn modelId="{D57A3CBD-A12E-48E4-A264-1085B43B05AB}" type="presParOf" srcId="{75FB3B79-56D1-43A9-90A5-F122F1AB22B3}" destId="{6558744C-A97B-4F39-B68B-14730662A106}" srcOrd="1" destOrd="0" presId="urn:microsoft.com/office/officeart/2005/8/layout/default#1"/>
    <dgm:cxn modelId="{CE6F5529-9A03-4A35-AE7D-F4951266FB94}" type="presParOf" srcId="{75FB3B79-56D1-43A9-90A5-F122F1AB22B3}" destId="{20057CF9-7D45-419B-895A-89F0AAD7475F}" srcOrd="2" destOrd="0" presId="urn:microsoft.com/office/officeart/2005/8/layout/default#1"/>
    <dgm:cxn modelId="{46E45DF5-2AF8-44CF-997F-85FE043A409B}" type="presParOf" srcId="{75FB3B79-56D1-43A9-90A5-F122F1AB22B3}" destId="{C70CBDB3-6211-4A78-BA7D-015CEF7FA4CB}" srcOrd="3" destOrd="0" presId="urn:microsoft.com/office/officeart/2005/8/layout/default#1"/>
    <dgm:cxn modelId="{099EF046-9412-4860-A850-789B015F7966}" type="presParOf" srcId="{75FB3B79-56D1-43A9-90A5-F122F1AB22B3}" destId="{3C40AC25-39FB-4A1B-AB4A-DC5219205F4D}" srcOrd="4" destOrd="0" presId="urn:microsoft.com/office/officeart/2005/8/layout/default#1"/>
    <dgm:cxn modelId="{58FCABD1-F533-4496-B92D-7FEC6DF0E9D0}" type="presParOf" srcId="{75FB3B79-56D1-43A9-90A5-F122F1AB22B3}" destId="{9D7AF523-DF17-4EA9-B1EE-5DAB830B1692}" srcOrd="5" destOrd="0" presId="urn:microsoft.com/office/officeart/2005/8/layout/default#1"/>
    <dgm:cxn modelId="{8BBD388B-8E37-4528-87B4-EE46116B0892}" type="presParOf" srcId="{75FB3B79-56D1-43A9-90A5-F122F1AB22B3}" destId="{9181E004-638E-45DA-BA00-02C916576564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AD96B6-4626-4B70-B032-426E84AC0697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4195027-2866-4D60-AA26-8D79AE4112B2}">
      <dgm:prSet/>
      <dgm:spPr/>
      <dgm:t>
        <a:bodyPr/>
        <a:lstStyle/>
        <a:p>
          <a:r>
            <a:rPr lang="hr-HR"/>
            <a:t>Robovi</a:t>
          </a:r>
          <a:endParaRPr lang="en-US"/>
        </a:p>
      </dgm:t>
    </dgm:pt>
    <dgm:pt modelId="{EF3A1973-FC60-47E6-B581-1F31F625FB9F}" type="parTrans" cxnId="{0DCBD8CB-0B69-4050-AF35-20612A0420C1}">
      <dgm:prSet/>
      <dgm:spPr/>
      <dgm:t>
        <a:bodyPr/>
        <a:lstStyle/>
        <a:p>
          <a:endParaRPr lang="en-US"/>
        </a:p>
      </dgm:t>
    </dgm:pt>
    <dgm:pt modelId="{15C1C499-D3A3-48FB-A95C-1F9EF5D46F3E}" type="sibTrans" cxnId="{0DCBD8CB-0B69-4050-AF35-20612A0420C1}">
      <dgm:prSet/>
      <dgm:spPr/>
      <dgm:t>
        <a:bodyPr/>
        <a:lstStyle/>
        <a:p>
          <a:endParaRPr lang="en-US"/>
        </a:p>
      </dgm:t>
    </dgm:pt>
    <dgm:pt modelId="{85D2C9ED-8111-4D31-AA96-79811BA3FAAE}">
      <dgm:prSet/>
      <dgm:spPr/>
      <dgm:t>
        <a:bodyPr/>
        <a:lstStyle/>
        <a:p>
          <a:r>
            <a:rPr lang="hr-HR"/>
            <a:t>Vlasništvo države</a:t>
          </a:r>
          <a:endParaRPr lang="en-US"/>
        </a:p>
      </dgm:t>
    </dgm:pt>
    <dgm:pt modelId="{77015B1F-9C62-43E7-9CAB-D1C9F63BA6C1}" type="parTrans" cxnId="{1AE888D4-CEBD-4496-9807-B3CFAD651801}">
      <dgm:prSet/>
      <dgm:spPr/>
      <dgm:t>
        <a:bodyPr/>
        <a:lstStyle/>
        <a:p>
          <a:endParaRPr lang="en-US"/>
        </a:p>
      </dgm:t>
    </dgm:pt>
    <dgm:pt modelId="{C2D5D004-E627-4901-8788-0D3CD3BC841F}" type="sibTrans" cxnId="{1AE888D4-CEBD-4496-9807-B3CFAD651801}">
      <dgm:prSet/>
      <dgm:spPr/>
      <dgm:t>
        <a:bodyPr/>
        <a:lstStyle/>
        <a:p>
          <a:endParaRPr lang="en-US"/>
        </a:p>
      </dgm:t>
    </dgm:pt>
    <dgm:pt modelId="{CE3FAE83-8716-49AB-B7C2-B7DF107F9968}">
      <dgm:prSet/>
      <dgm:spPr/>
      <dgm:t>
        <a:bodyPr/>
        <a:lstStyle/>
        <a:p>
          <a:r>
            <a:rPr lang="hr-HR"/>
            <a:t>Obrađivali zemlju spartijata</a:t>
          </a:r>
          <a:endParaRPr lang="en-US"/>
        </a:p>
      </dgm:t>
    </dgm:pt>
    <dgm:pt modelId="{0F0E4838-453D-4F47-9EE6-77243180D739}" type="parTrans" cxnId="{DA73E449-E104-4851-93DB-C9972FDC9474}">
      <dgm:prSet/>
      <dgm:spPr/>
      <dgm:t>
        <a:bodyPr/>
        <a:lstStyle/>
        <a:p>
          <a:endParaRPr lang="en-US"/>
        </a:p>
      </dgm:t>
    </dgm:pt>
    <dgm:pt modelId="{3CD890A5-549C-4205-9930-2C50A6C681B3}" type="sibTrans" cxnId="{DA73E449-E104-4851-93DB-C9972FDC9474}">
      <dgm:prSet/>
      <dgm:spPr/>
      <dgm:t>
        <a:bodyPr/>
        <a:lstStyle/>
        <a:p>
          <a:endParaRPr lang="en-US"/>
        </a:p>
      </dgm:t>
    </dgm:pt>
    <dgm:pt modelId="{17F59FB1-32AC-4424-A65B-2D2370991945}">
      <dgm:prSet/>
      <dgm:spPr/>
      <dgm:t>
        <a:bodyPr/>
        <a:lstStyle/>
        <a:p>
          <a:r>
            <a:rPr lang="hr-HR"/>
            <a:t>Živjeli na selima</a:t>
          </a:r>
          <a:endParaRPr lang="en-US"/>
        </a:p>
      </dgm:t>
    </dgm:pt>
    <dgm:pt modelId="{CAEC8152-6025-4AFC-A707-37DBD5D2906A}" type="parTrans" cxnId="{919DF528-1EDE-43CC-A252-25E2658ECAA8}">
      <dgm:prSet/>
      <dgm:spPr/>
      <dgm:t>
        <a:bodyPr/>
        <a:lstStyle/>
        <a:p>
          <a:endParaRPr lang="en-US"/>
        </a:p>
      </dgm:t>
    </dgm:pt>
    <dgm:pt modelId="{48A40D02-FB0B-4F23-ADEA-68A69B4778E3}" type="sibTrans" cxnId="{919DF528-1EDE-43CC-A252-25E2658ECAA8}">
      <dgm:prSet/>
      <dgm:spPr/>
      <dgm:t>
        <a:bodyPr/>
        <a:lstStyle/>
        <a:p>
          <a:endParaRPr lang="en-US"/>
        </a:p>
      </dgm:t>
    </dgm:pt>
    <dgm:pt modelId="{E67FE9E4-42F3-4A75-88F1-36B02AA43740}" type="pres">
      <dgm:prSet presAssocID="{3CAD96B6-4626-4B70-B032-426E84AC06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978764C-0B8D-42A4-8A85-0D9C7A160177}" type="pres">
      <dgm:prSet presAssocID="{A4195027-2866-4D60-AA26-8D79AE4112B2}" presName="linNode" presStyleCnt="0"/>
      <dgm:spPr/>
    </dgm:pt>
    <dgm:pt modelId="{3771A666-C432-4AD4-950A-4D68CB1A315A}" type="pres">
      <dgm:prSet presAssocID="{A4195027-2866-4D60-AA26-8D79AE4112B2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6961C0C-051B-4897-A14D-4961360334AE}" type="pres">
      <dgm:prSet presAssocID="{15C1C499-D3A3-48FB-A95C-1F9EF5D46F3E}" presName="sp" presStyleCnt="0"/>
      <dgm:spPr/>
    </dgm:pt>
    <dgm:pt modelId="{1B8F703E-AC38-4CF1-A1A0-7B8A3290FE13}" type="pres">
      <dgm:prSet presAssocID="{85D2C9ED-8111-4D31-AA96-79811BA3FAAE}" presName="linNode" presStyleCnt="0"/>
      <dgm:spPr/>
    </dgm:pt>
    <dgm:pt modelId="{2C790968-05FE-4CDD-963D-A3AA83242F77}" type="pres">
      <dgm:prSet presAssocID="{85D2C9ED-8111-4D31-AA96-79811BA3FAAE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639227E-F10A-42F8-ADB9-8C2A33E88ED7}" type="pres">
      <dgm:prSet presAssocID="{C2D5D004-E627-4901-8788-0D3CD3BC841F}" presName="sp" presStyleCnt="0"/>
      <dgm:spPr/>
    </dgm:pt>
    <dgm:pt modelId="{235E6F4F-24B3-4E29-B13E-F982800D80C6}" type="pres">
      <dgm:prSet presAssocID="{CE3FAE83-8716-49AB-B7C2-B7DF107F9968}" presName="linNode" presStyleCnt="0"/>
      <dgm:spPr/>
    </dgm:pt>
    <dgm:pt modelId="{EF7C56D5-3BB5-4529-AC45-154361EBAA55}" type="pres">
      <dgm:prSet presAssocID="{CE3FAE83-8716-49AB-B7C2-B7DF107F9968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9AB3344-2C2B-497B-9CC4-7103C0D7AD41}" type="pres">
      <dgm:prSet presAssocID="{3CD890A5-549C-4205-9930-2C50A6C681B3}" presName="sp" presStyleCnt="0"/>
      <dgm:spPr/>
    </dgm:pt>
    <dgm:pt modelId="{4AA1C72E-EB9D-4FB4-AD99-568875F364CC}" type="pres">
      <dgm:prSet presAssocID="{17F59FB1-32AC-4424-A65B-2D2370991945}" presName="linNode" presStyleCnt="0"/>
      <dgm:spPr/>
    </dgm:pt>
    <dgm:pt modelId="{E3DF7A73-1C2C-451C-B4C7-44C1A321558F}" type="pres">
      <dgm:prSet presAssocID="{17F59FB1-32AC-4424-A65B-2D2370991945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23B0827-370F-4F5D-B625-429555768F73}" type="presOf" srcId="{17F59FB1-32AC-4424-A65B-2D2370991945}" destId="{E3DF7A73-1C2C-451C-B4C7-44C1A321558F}" srcOrd="0" destOrd="0" presId="urn:microsoft.com/office/officeart/2005/8/layout/vList5"/>
    <dgm:cxn modelId="{87D156E0-50BE-4C01-8406-DFAF25FA8897}" type="presOf" srcId="{3CAD96B6-4626-4B70-B032-426E84AC0697}" destId="{E67FE9E4-42F3-4A75-88F1-36B02AA43740}" srcOrd="0" destOrd="0" presId="urn:microsoft.com/office/officeart/2005/8/layout/vList5"/>
    <dgm:cxn modelId="{1AE888D4-CEBD-4496-9807-B3CFAD651801}" srcId="{3CAD96B6-4626-4B70-B032-426E84AC0697}" destId="{85D2C9ED-8111-4D31-AA96-79811BA3FAAE}" srcOrd="1" destOrd="0" parTransId="{77015B1F-9C62-43E7-9CAB-D1C9F63BA6C1}" sibTransId="{C2D5D004-E627-4901-8788-0D3CD3BC841F}"/>
    <dgm:cxn modelId="{AE4F12F8-3621-4695-99EA-AC1C05FB0AEE}" type="presOf" srcId="{85D2C9ED-8111-4D31-AA96-79811BA3FAAE}" destId="{2C790968-05FE-4CDD-963D-A3AA83242F77}" srcOrd="0" destOrd="0" presId="urn:microsoft.com/office/officeart/2005/8/layout/vList5"/>
    <dgm:cxn modelId="{919DF528-1EDE-43CC-A252-25E2658ECAA8}" srcId="{3CAD96B6-4626-4B70-B032-426E84AC0697}" destId="{17F59FB1-32AC-4424-A65B-2D2370991945}" srcOrd="3" destOrd="0" parTransId="{CAEC8152-6025-4AFC-A707-37DBD5D2906A}" sibTransId="{48A40D02-FB0B-4F23-ADEA-68A69B4778E3}"/>
    <dgm:cxn modelId="{E84DFE42-1567-469C-B6E4-680F55CFB80F}" type="presOf" srcId="{A4195027-2866-4D60-AA26-8D79AE4112B2}" destId="{3771A666-C432-4AD4-950A-4D68CB1A315A}" srcOrd="0" destOrd="0" presId="urn:microsoft.com/office/officeart/2005/8/layout/vList5"/>
    <dgm:cxn modelId="{0DCBD8CB-0B69-4050-AF35-20612A0420C1}" srcId="{3CAD96B6-4626-4B70-B032-426E84AC0697}" destId="{A4195027-2866-4D60-AA26-8D79AE4112B2}" srcOrd="0" destOrd="0" parTransId="{EF3A1973-FC60-47E6-B581-1F31F625FB9F}" sibTransId="{15C1C499-D3A3-48FB-A95C-1F9EF5D46F3E}"/>
    <dgm:cxn modelId="{DA73E449-E104-4851-93DB-C9972FDC9474}" srcId="{3CAD96B6-4626-4B70-B032-426E84AC0697}" destId="{CE3FAE83-8716-49AB-B7C2-B7DF107F9968}" srcOrd="2" destOrd="0" parTransId="{0F0E4838-453D-4F47-9EE6-77243180D739}" sibTransId="{3CD890A5-549C-4205-9930-2C50A6C681B3}"/>
    <dgm:cxn modelId="{2DA9818E-941E-4823-A89F-1F9B9868CA34}" type="presOf" srcId="{CE3FAE83-8716-49AB-B7C2-B7DF107F9968}" destId="{EF7C56D5-3BB5-4529-AC45-154361EBAA55}" srcOrd="0" destOrd="0" presId="urn:microsoft.com/office/officeart/2005/8/layout/vList5"/>
    <dgm:cxn modelId="{9104DF4A-71B2-499C-9BC5-2CC24C442612}" type="presParOf" srcId="{E67FE9E4-42F3-4A75-88F1-36B02AA43740}" destId="{4978764C-0B8D-42A4-8A85-0D9C7A160177}" srcOrd="0" destOrd="0" presId="urn:microsoft.com/office/officeart/2005/8/layout/vList5"/>
    <dgm:cxn modelId="{A3263088-8C9D-479F-ABD7-4C665D34545B}" type="presParOf" srcId="{4978764C-0B8D-42A4-8A85-0D9C7A160177}" destId="{3771A666-C432-4AD4-950A-4D68CB1A315A}" srcOrd="0" destOrd="0" presId="urn:microsoft.com/office/officeart/2005/8/layout/vList5"/>
    <dgm:cxn modelId="{2FAC2625-8325-4AA4-BA41-1CAE13AD6F02}" type="presParOf" srcId="{E67FE9E4-42F3-4A75-88F1-36B02AA43740}" destId="{36961C0C-051B-4897-A14D-4961360334AE}" srcOrd="1" destOrd="0" presId="urn:microsoft.com/office/officeart/2005/8/layout/vList5"/>
    <dgm:cxn modelId="{AE02A723-E473-439C-88FB-7EAA7BD46498}" type="presParOf" srcId="{E67FE9E4-42F3-4A75-88F1-36B02AA43740}" destId="{1B8F703E-AC38-4CF1-A1A0-7B8A3290FE13}" srcOrd="2" destOrd="0" presId="urn:microsoft.com/office/officeart/2005/8/layout/vList5"/>
    <dgm:cxn modelId="{066E86B0-2593-46A8-935D-DCD92D42831A}" type="presParOf" srcId="{1B8F703E-AC38-4CF1-A1A0-7B8A3290FE13}" destId="{2C790968-05FE-4CDD-963D-A3AA83242F77}" srcOrd="0" destOrd="0" presId="urn:microsoft.com/office/officeart/2005/8/layout/vList5"/>
    <dgm:cxn modelId="{CBCAA879-BE04-4371-A3FC-4632CB4DFCF3}" type="presParOf" srcId="{E67FE9E4-42F3-4A75-88F1-36B02AA43740}" destId="{0639227E-F10A-42F8-ADB9-8C2A33E88ED7}" srcOrd="3" destOrd="0" presId="urn:microsoft.com/office/officeart/2005/8/layout/vList5"/>
    <dgm:cxn modelId="{6BE24225-C4A7-4334-B1A5-23F5BDAFF60D}" type="presParOf" srcId="{E67FE9E4-42F3-4A75-88F1-36B02AA43740}" destId="{235E6F4F-24B3-4E29-B13E-F982800D80C6}" srcOrd="4" destOrd="0" presId="urn:microsoft.com/office/officeart/2005/8/layout/vList5"/>
    <dgm:cxn modelId="{510772E8-7607-4123-884E-17624C12B9C8}" type="presParOf" srcId="{235E6F4F-24B3-4E29-B13E-F982800D80C6}" destId="{EF7C56D5-3BB5-4529-AC45-154361EBAA55}" srcOrd="0" destOrd="0" presId="urn:microsoft.com/office/officeart/2005/8/layout/vList5"/>
    <dgm:cxn modelId="{7B924187-F7DA-41F7-96F2-770A4E6AED47}" type="presParOf" srcId="{E67FE9E4-42F3-4A75-88F1-36B02AA43740}" destId="{69AB3344-2C2B-497B-9CC4-7103C0D7AD41}" srcOrd="5" destOrd="0" presId="urn:microsoft.com/office/officeart/2005/8/layout/vList5"/>
    <dgm:cxn modelId="{77F44C1A-526E-4B6E-AF60-BE2A05F67622}" type="presParOf" srcId="{E67FE9E4-42F3-4A75-88F1-36B02AA43740}" destId="{4AA1C72E-EB9D-4FB4-AD99-568875F364CC}" srcOrd="6" destOrd="0" presId="urn:microsoft.com/office/officeart/2005/8/layout/vList5"/>
    <dgm:cxn modelId="{886F65B6-250F-465C-AAF3-5FC87A6899F1}" type="presParOf" srcId="{4AA1C72E-EB9D-4FB4-AD99-568875F364CC}" destId="{E3DF7A73-1C2C-451C-B4C7-44C1A321558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857152-6144-4C67-BAF6-C94AB72D682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21CE317-ADE3-4F90-A9FE-90DBC085EC8D}">
      <dgm:prSet/>
      <dgm:spPr/>
      <dgm:t>
        <a:bodyPr/>
        <a:lstStyle/>
        <a:p>
          <a:r>
            <a:rPr lang="hr-HR" dirty="0"/>
            <a:t>Aristokratski polis</a:t>
          </a:r>
          <a:endParaRPr lang="en-US" dirty="0"/>
        </a:p>
      </dgm:t>
    </dgm:pt>
    <dgm:pt modelId="{C51CB748-18E4-4E4A-9D4B-CCA4FA53113B}" type="parTrans" cxnId="{859A0049-15B0-4D3D-93CA-E37EDCE1735C}">
      <dgm:prSet/>
      <dgm:spPr/>
      <dgm:t>
        <a:bodyPr/>
        <a:lstStyle/>
        <a:p>
          <a:endParaRPr lang="en-US"/>
        </a:p>
      </dgm:t>
    </dgm:pt>
    <dgm:pt modelId="{E0384D35-38B0-470C-8501-D328E7FFF23A}" type="sibTrans" cxnId="{859A0049-15B0-4D3D-93CA-E37EDCE1735C}">
      <dgm:prSet/>
      <dgm:spPr/>
      <dgm:t>
        <a:bodyPr/>
        <a:lstStyle/>
        <a:p>
          <a:endParaRPr lang="en-US"/>
        </a:p>
      </dgm:t>
    </dgm:pt>
    <dgm:pt modelId="{E5F90EAA-27CB-4396-85A8-F3DA4845D943}">
      <dgm:prSet/>
      <dgm:spPr/>
      <dgm:t>
        <a:bodyPr/>
        <a:lstStyle/>
        <a:p>
          <a:r>
            <a:rPr lang="hr-HR"/>
            <a:t>Vojni polis</a:t>
          </a:r>
          <a:endParaRPr lang="en-US"/>
        </a:p>
      </dgm:t>
    </dgm:pt>
    <dgm:pt modelId="{70AC13A9-07A5-4FCE-A755-A8D9D8A6679D}" type="parTrans" cxnId="{9CB6430B-8A67-46C1-A622-CA3F9247BAEF}">
      <dgm:prSet/>
      <dgm:spPr/>
      <dgm:t>
        <a:bodyPr/>
        <a:lstStyle/>
        <a:p>
          <a:endParaRPr lang="en-US"/>
        </a:p>
      </dgm:t>
    </dgm:pt>
    <dgm:pt modelId="{605313B5-C812-46F7-BC45-2D1AA5FA6F39}" type="sibTrans" cxnId="{9CB6430B-8A67-46C1-A622-CA3F9247BAEF}">
      <dgm:prSet/>
      <dgm:spPr/>
      <dgm:t>
        <a:bodyPr/>
        <a:lstStyle/>
        <a:p>
          <a:endParaRPr lang="en-US"/>
        </a:p>
      </dgm:t>
    </dgm:pt>
    <dgm:pt modelId="{4E6FBBCA-C3DF-408F-9C59-41264953ECC1}">
      <dgm:prSet/>
      <dgm:spPr/>
      <dgm:t>
        <a:bodyPr/>
        <a:lstStyle/>
        <a:p>
          <a:r>
            <a:rPr lang="hr-HR"/>
            <a:t>U početku nisu kovali novac</a:t>
          </a:r>
          <a:endParaRPr lang="en-US"/>
        </a:p>
      </dgm:t>
    </dgm:pt>
    <dgm:pt modelId="{ED04515C-65C9-4B26-94EE-571C307F6FB3}" type="parTrans" cxnId="{09DAAC87-9A1C-4C15-991A-C4391DC32A0F}">
      <dgm:prSet/>
      <dgm:spPr/>
      <dgm:t>
        <a:bodyPr/>
        <a:lstStyle/>
        <a:p>
          <a:endParaRPr lang="en-US"/>
        </a:p>
      </dgm:t>
    </dgm:pt>
    <dgm:pt modelId="{1AC8D2FA-C746-478B-901F-A6F12669C1D0}" type="sibTrans" cxnId="{09DAAC87-9A1C-4C15-991A-C4391DC32A0F}">
      <dgm:prSet/>
      <dgm:spPr/>
      <dgm:t>
        <a:bodyPr/>
        <a:lstStyle/>
        <a:p>
          <a:endParaRPr lang="en-US"/>
        </a:p>
      </dgm:t>
    </dgm:pt>
    <dgm:pt modelId="{51F118EB-F538-442D-BD3F-6B93100321A1}">
      <dgm:prSet/>
      <dgm:spPr/>
      <dgm:t>
        <a:bodyPr/>
        <a:lstStyle/>
        <a:p>
          <a:r>
            <a:rPr lang="hr-HR"/>
            <a:t>U trgovačkoj razmjeni koristili željezne šipke koplja</a:t>
          </a:r>
          <a:endParaRPr lang="en-US"/>
        </a:p>
      </dgm:t>
    </dgm:pt>
    <dgm:pt modelId="{3F94734C-C187-400B-B054-0158BC6D7644}" type="parTrans" cxnId="{4A6C6D3E-7559-46D9-A968-CB61A2D706E0}">
      <dgm:prSet/>
      <dgm:spPr/>
      <dgm:t>
        <a:bodyPr/>
        <a:lstStyle/>
        <a:p>
          <a:endParaRPr lang="en-US"/>
        </a:p>
      </dgm:t>
    </dgm:pt>
    <dgm:pt modelId="{AF5AAE47-F91B-45B0-A454-59F06E68BACC}" type="sibTrans" cxnId="{4A6C6D3E-7559-46D9-A968-CB61A2D706E0}">
      <dgm:prSet/>
      <dgm:spPr/>
      <dgm:t>
        <a:bodyPr/>
        <a:lstStyle/>
        <a:p>
          <a:endParaRPr lang="en-US"/>
        </a:p>
      </dgm:t>
    </dgm:pt>
    <dgm:pt modelId="{DE9DC0F6-94D9-45C0-8E52-E4672E737237}">
      <dgm:prSet/>
      <dgm:spPr/>
      <dgm:t>
        <a:bodyPr/>
        <a:lstStyle/>
        <a:p>
          <a:r>
            <a:rPr lang="hr-HR"/>
            <a:t>Ograničen uvoz luksuznih proizvoda</a:t>
          </a:r>
          <a:endParaRPr lang="en-US"/>
        </a:p>
      </dgm:t>
    </dgm:pt>
    <dgm:pt modelId="{804B1FBE-FD20-4C66-98C7-210BD002C3B9}" type="parTrans" cxnId="{3167D3CF-6E8C-47D8-95F8-74FF4311ECD4}">
      <dgm:prSet/>
      <dgm:spPr/>
      <dgm:t>
        <a:bodyPr/>
        <a:lstStyle/>
        <a:p>
          <a:endParaRPr lang="en-US"/>
        </a:p>
      </dgm:t>
    </dgm:pt>
    <dgm:pt modelId="{E61F5F32-9EE7-4ABB-8C45-F789F1CA13DE}" type="sibTrans" cxnId="{3167D3CF-6E8C-47D8-95F8-74FF4311ECD4}">
      <dgm:prSet/>
      <dgm:spPr/>
      <dgm:t>
        <a:bodyPr/>
        <a:lstStyle/>
        <a:p>
          <a:endParaRPr lang="en-US"/>
        </a:p>
      </dgm:t>
    </dgm:pt>
    <dgm:pt modelId="{E762180A-FA5D-4FA7-87B5-12373E7F5C54}" type="pres">
      <dgm:prSet presAssocID="{6C857152-6144-4C67-BAF6-C94AB72D68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5447A64-AD3E-489C-BB41-3F540E021CDB}" type="pres">
      <dgm:prSet presAssocID="{621CE317-ADE3-4F90-A9FE-90DBC085EC8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19C4F2D-8680-4DA0-B2F2-F687572C04A5}" type="pres">
      <dgm:prSet presAssocID="{E0384D35-38B0-470C-8501-D328E7FFF23A}" presName="spacer" presStyleCnt="0"/>
      <dgm:spPr/>
    </dgm:pt>
    <dgm:pt modelId="{B0212C0A-3AD3-4D40-BAD0-7EA15597D930}" type="pres">
      <dgm:prSet presAssocID="{E5F90EAA-27CB-4396-85A8-F3DA4845D94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1419482-2139-4A94-9AE7-01557B24B301}" type="pres">
      <dgm:prSet presAssocID="{605313B5-C812-46F7-BC45-2D1AA5FA6F39}" presName="spacer" presStyleCnt="0"/>
      <dgm:spPr/>
    </dgm:pt>
    <dgm:pt modelId="{776A703D-3F85-4C3B-BB58-B5D5A0B7A7C2}" type="pres">
      <dgm:prSet presAssocID="{4E6FBBCA-C3DF-408F-9C59-41264953ECC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F04A673-4758-4B32-88AE-DE3B8310854C}" type="pres">
      <dgm:prSet presAssocID="{1AC8D2FA-C746-478B-901F-A6F12669C1D0}" presName="spacer" presStyleCnt="0"/>
      <dgm:spPr/>
    </dgm:pt>
    <dgm:pt modelId="{2A4EBD7D-FAD5-4C18-B877-3E3C8347A9FE}" type="pres">
      <dgm:prSet presAssocID="{51F118EB-F538-442D-BD3F-6B93100321A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A7F5DCB-2284-4FBE-83C5-2DC906913E5E}" type="pres">
      <dgm:prSet presAssocID="{AF5AAE47-F91B-45B0-A454-59F06E68BACC}" presName="spacer" presStyleCnt="0"/>
      <dgm:spPr/>
    </dgm:pt>
    <dgm:pt modelId="{7C564CED-0FD6-4F6D-85A4-2E2FB90D98C4}" type="pres">
      <dgm:prSet presAssocID="{DE9DC0F6-94D9-45C0-8E52-E4672E73723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A6C6D3E-7559-46D9-A968-CB61A2D706E0}" srcId="{6C857152-6144-4C67-BAF6-C94AB72D6827}" destId="{51F118EB-F538-442D-BD3F-6B93100321A1}" srcOrd="3" destOrd="0" parTransId="{3F94734C-C187-400B-B054-0158BC6D7644}" sibTransId="{AF5AAE47-F91B-45B0-A454-59F06E68BACC}"/>
    <dgm:cxn modelId="{4F191278-769A-41B9-B460-75F0607D1809}" type="presOf" srcId="{E5F90EAA-27CB-4396-85A8-F3DA4845D943}" destId="{B0212C0A-3AD3-4D40-BAD0-7EA15597D930}" srcOrd="0" destOrd="0" presId="urn:microsoft.com/office/officeart/2005/8/layout/vList2"/>
    <dgm:cxn modelId="{09DAAC87-9A1C-4C15-991A-C4391DC32A0F}" srcId="{6C857152-6144-4C67-BAF6-C94AB72D6827}" destId="{4E6FBBCA-C3DF-408F-9C59-41264953ECC1}" srcOrd="2" destOrd="0" parTransId="{ED04515C-65C9-4B26-94EE-571C307F6FB3}" sibTransId="{1AC8D2FA-C746-478B-901F-A6F12669C1D0}"/>
    <dgm:cxn modelId="{3167D3CF-6E8C-47D8-95F8-74FF4311ECD4}" srcId="{6C857152-6144-4C67-BAF6-C94AB72D6827}" destId="{DE9DC0F6-94D9-45C0-8E52-E4672E737237}" srcOrd="4" destOrd="0" parTransId="{804B1FBE-FD20-4C66-98C7-210BD002C3B9}" sibTransId="{E61F5F32-9EE7-4ABB-8C45-F789F1CA13DE}"/>
    <dgm:cxn modelId="{9CB6430B-8A67-46C1-A622-CA3F9247BAEF}" srcId="{6C857152-6144-4C67-BAF6-C94AB72D6827}" destId="{E5F90EAA-27CB-4396-85A8-F3DA4845D943}" srcOrd="1" destOrd="0" parTransId="{70AC13A9-07A5-4FCE-A755-A8D9D8A6679D}" sibTransId="{605313B5-C812-46F7-BC45-2D1AA5FA6F39}"/>
    <dgm:cxn modelId="{859A0049-15B0-4D3D-93CA-E37EDCE1735C}" srcId="{6C857152-6144-4C67-BAF6-C94AB72D6827}" destId="{621CE317-ADE3-4F90-A9FE-90DBC085EC8D}" srcOrd="0" destOrd="0" parTransId="{C51CB748-18E4-4E4A-9D4B-CCA4FA53113B}" sibTransId="{E0384D35-38B0-470C-8501-D328E7FFF23A}"/>
    <dgm:cxn modelId="{D3BD8F50-D658-486B-9A6F-8774B9D15BB8}" type="presOf" srcId="{51F118EB-F538-442D-BD3F-6B93100321A1}" destId="{2A4EBD7D-FAD5-4C18-B877-3E3C8347A9FE}" srcOrd="0" destOrd="0" presId="urn:microsoft.com/office/officeart/2005/8/layout/vList2"/>
    <dgm:cxn modelId="{EBE06618-22FB-478C-9B0E-7CC5113A48FC}" type="presOf" srcId="{4E6FBBCA-C3DF-408F-9C59-41264953ECC1}" destId="{776A703D-3F85-4C3B-BB58-B5D5A0B7A7C2}" srcOrd="0" destOrd="0" presId="urn:microsoft.com/office/officeart/2005/8/layout/vList2"/>
    <dgm:cxn modelId="{9D8F2EAF-B59E-44FA-996A-367043E80A52}" type="presOf" srcId="{621CE317-ADE3-4F90-A9FE-90DBC085EC8D}" destId="{D5447A64-AD3E-489C-BB41-3F540E021CDB}" srcOrd="0" destOrd="0" presId="urn:microsoft.com/office/officeart/2005/8/layout/vList2"/>
    <dgm:cxn modelId="{D1866641-AF63-4F60-95C2-65FA798EEE37}" type="presOf" srcId="{6C857152-6144-4C67-BAF6-C94AB72D6827}" destId="{E762180A-FA5D-4FA7-87B5-12373E7F5C54}" srcOrd="0" destOrd="0" presId="urn:microsoft.com/office/officeart/2005/8/layout/vList2"/>
    <dgm:cxn modelId="{71C2BDC8-F4BB-4C40-B58B-4FF59BB82852}" type="presOf" srcId="{DE9DC0F6-94D9-45C0-8E52-E4672E737237}" destId="{7C564CED-0FD6-4F6D-85A4-2E2FB90D98C4}" srcOrd="0" destOrd="0" presId="urn:microsoft.com/office/officeart/2005/8/layout/vList2"/>
    <dgm:cxn modelId="{61E9BAB6-F37D-4284-B9CE-D6AA80C9E1EB}" type="presParOf" srcId="{E762180A-FA5D-4FA7-87B5-12373E7F5C54}" destId="{D5447A64-AD3E-489C-BB41-3F540E021CDB}" srcOrd="0" destOrd="0" presId="urn:microsoft.com/office/officeart/2005/8/layout/vList2"/>
    <dgm:cxn modelId="{7CB9163D-D4B5-45D1-A00A-CAEABD80B690}" type="presParOf" srcId="{E762180A-FA5D-4FA7-87B5-12373E7F5C54}" destId="{619C4F2D-8680-4DA0-B2F2-F687572C04A5}" srcOrd="1" destOrd="0" presId="urn:microsoft.com/office/officeart/2005/8/layout/vList2"/>
    <dgm:cxn modelId="{4629F471-270F-442D-B8A9-72CA167DFADB}" type="presParOf" srcId="{E762180A-FA5D-4FA7-87B5-12373E7F5C54}" destId="{B0212C0A-3AD3-4D40-BAD0-7EA15597D930}" srcOrd="2" destOrd="0" presId="urn:microsoft.com/office/officeart/2005/8/layout/vList2"/>
    <dgm:cxn modelId="{10B5FA52-D79A-48E5-B1A2-3039F5FC2736}" type="presParOf" srcId="{E762180A-FA5D-4FA7-87B5-12373E7F5C54}" destId="{E1419482-2139-4A94-9AE7-01557B24B301}" srcOrd="3" destOrd="0" presId="urn:microsoft.com/office/officeart/2005/8/layout/vList2"/>
    <dgm:cxn modelId="{2EC6FECB-923D-4C3F-8000-8D66F3270BDE}" type="presParOf" srcId="{E762180A-FA5D-4FA7-87B5-12373E7F5C54}" destId="{776A703D-3F85-4C3B-BB58-B5D5A0B7A7C2}" srcOrd="4" destOrd="0" presId="urn:microsoft.com/office/officeart/2005/8/layout/vList2"/>
    <dgm:cxn modelId="{48098A55-ED35-47B1-BAE0-D648D710AE18}" type="presParOf" srcId="{E762180A-FA5D-4FA7-87B5-12373E7F5C54}" destId="{AF04A673-4758-4B32-88AE-DE3B8310854C}" srcOrd="5" destOrd="0" presId="urn:microsoft.com/office/officeart/2005/8/layout/vList2"/>
    <dgm:cxn modelId="{954E2149-1388-4BB1-96FF-F698411B9A2E}" type="presParOf" srcId="{E762180A-FA5D-4FA7-87B5-12373E7F5C54}" destId="{2A4EBD7D-FAD5-4C18-B877-3E3C8347A9FE}" srcOrd="6" destOrd="0" presId="urn:microsoft.com/office/officeart/2005/8/layout/vList2"/>
    <dgm:cxn modelId="{30A147EC-6849-459A-B5AD-5E338B80715D}" type="presParOf" srcId="{E762180A-FA5D-4FA7-87B5-12373E7F5C54}" destId="{8A7F5DCB-2284-4FBE-83C5-2DC906913E5E}" srcOrd="7" destOrd="0" presId="urn:microsoft.com/office/officeart/2005/8/layout/vList2"/>
    <dgm:cxn modelId="{8ADE8C99-78C4-45F0-8211-7649647ECDE2}" type="presParOf" srcId="{E762180A-FA5D-4FA7-87B5-12373E7F5C54}" destId="{7C564CED-0FD6-4F6D-85A4-2E2FB90D98C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25B939-42E6-4686-9A65-02A51052CA6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C88ED2C-3B25-4E99-9572-ED50C746B176}">
      <dgm:prSet/>
      <dgm:spPr/>
      <dgm:t>
        <a:bodyPr/>
        <a:lstStyle/>
        <a:p>
          <a:r>
            <a:rPr lang="hr-HR" dirty="0"/>
            <a:t>Osnovali Dorani na poluotoku Peloponez</a:t>
          </a:r>
          <a:endParaRPr lang="en-US" dirty="0"/>
        </a:p>
      </dgm:t>
    </dgm:pt>
    <dgm:pt modelId="{F0574CB7-3E16-4A14-9E76-8260EBF4788A}" type="parTrans" cxnId="{49D369A6-E4B7-4CA6-8BA7-5EEAF7521233}">
      <dgm:prSet/>
      <dgm:spPr/>
      <dgm:t>
        <a:bodyPr/>
        <a:lstStyle/>
        <a:p>
          <a:endParaRPr lang="en-US"/>
        </a:p>
      </dgm:t>
    </dgm:pt>
    <dgm:pt modelId="{2FA63D62-AB5E-4FA8-A2D5-B356775776F0}" type="sibTrans" cxnId="{49D369A6-E4B7-4CA6-8BA7-5EEAF7521233}">
      <dgm:prSet/>
      <dgm:spPr/>
      <dgm:t>
        <a:bodyPr/>
        <a:lstStyle/>
        <a:p>
          <a:endParaRPr lang="en-US"/>
        </a:p>
      </dgm:t>
    </dgm:pt>
    <dgm:pt modelId="{915475D3-8A7F-4007-98CF-6C6787DFFE1B}">
      <dgm:prSet/>
      <dgm:spPr/>
      <dgm:t>
        <a:bodyPr/>
        <a:lstStyle/>
        <a:p>
          <a:r>
            <a:rPr lang="hr-HR"/>
            <a:t>Društvo podijeljeno na tri skupine:</a:t>
          </a:r>
          <a:endParaRPr lang="en-US"/>
        </a:p>
      </dgm:t>
    </dgm:pt>
    <dgm:pt modelId="{F390E698-EB6C-459A-B5E8-F6EBDC9AADC5}" type="parTrans" cxnId="{46BC6D9B-17D6-453F-A422-32884480A0B0}">
      <dgm:prSet/>
      <dgm:spPr/>
      <dgm:t>
        <a:bodyPr/>
        <a:lstStyle/>
        <a:p>
          <a:endParaRPr lang="en-US"/>
        </a:p>
      </dgm:t>
    </dgm:pt>
    <dgm:pt modelId="{CC9412CC-79F9-4E92-927A-8FEDC3134BC0}" type="sibTrans" cxnId="{46BC6D9B-17D6-453F-A422-32884480A0B0}">
      <dgm:prSet/>
      <dgm:spPr/>
      <dgm:t>
        <a:bodyPr/>
        <a:lstStyle/>
        <a:p>
          <a:endParaRPr lang="en-US"/>
        </a:p>
      </dgm:t>
    </dgm:pt>
    <dgm:pt modelId="{02E4DBA8-4DBD-4CF5-8F4A-38C87269335E}">
      <dgm:prSet/>
      <dgm:spPr/>
      <dgm:t>
        <a:bodyPr/>
        <a:lstStyle/>
        <a:p>
          <a:r>
            <a:rPr lang="hr-HR" dirty="0"/>
            <a:t>- </a:t>
          </a:r>
          <a:r>
            <a:rPr lang="hr-HR" dirty="0" err="1"/>
            <a:t>Spartijati</a:t>
          </a:r>
          <a:r>
            <a:rPr lang="hr-HR" dirty="0"/>
            <a:t>, povlašteni sloj društva</a:t>
          </a:r>
          <a:endParaRPr lang="en-US" dirty="0"/>
        </a:p>
      </dgm:t>
    </dgm:pt>
    <dgm:pt modelId="{DCBD39D9-28BE-4436-B675-B1E1ED14ED58}" type="parTrans" cxnId="{A5F289C5-74CA-40B3-A07E-2FF4252C64EB}">
      <dgm:prSet/>
      <dgm:spPr/>
      <dgm:t>
        <a:bodyPr/>
        <a:lstStyle/>
        <a:p>
          <a:endParaRPr lang="en-US"/>
        </a:p>
      </dgm:t>
    </dgm:pt>
    <dgm:pt modelId="{9264523B-E911-4A84-B023-ED41B3914798}" type="sibTrans" cxnId="{A5F289C5-74CA-40B3-A07E-2FF4252C64EB}">
      <dgm:prSet/>
      <dgm:spPr/>
      <dgm:t>
        <a:bodyPr/>
        <a:lstStyle/>
        <a:p>
          <a:endParaRPr lang="en-US"/>
        </a:p>
      </dgm:t>
    </dgm:pt>
    <dgm:pt modelId="{A294239B-526A-4759-BE0E-237C31CA7CFA}">
      <dgm:prSet/>
      <dgm:spPr/>
      <dgm:t>
        <a:bodyPr/>
        <a:lstStyle/>
        <a:p>
          <a:r>
            <a:rPr lang="hr-HR" dirty="0"/>
            <a:t>- </a:t>
          </a:r>
          <a:r>
            <a:rPr lang="hr-HR" dirty="0" err="1"/>
            <a:t>Perijeci</a:t>
          </a:r>
          <a:r>
            <a:rPr lang="hr-HR" dirty="0"/>
            <a:t>, slobodni ljudi bez političkih prava</a:t>
          </a:r>
          <a:endParaRPr lang="en-US" dirty="0"/>
        </a:p>
      </dgm:t>
    </dgm:pt>
    <dgm:pt modelId="{884EB58A-42E6-48B5-A82F-8BEEF0775F03}" type="parTrans" cxnId="{1CBFAC13-BD97-41F8-A1AF-69E6747BBD03}">
      <dgm:prSet/>
      <dgm:spPr/>
      <dgm:t>
        <a:bodyPr/>
        <a:lstStyle/>
        <a:p>
          <a:endParaRPr lang="en-US"/>
        </a:p>
      </dgm:t>
    </dgm:pt>
    <dgm:pt modelId="{BDC78E9C-13C2-45C9-8B03-882A3AE1F75D}" type="sibTrans" cxnId="{1CBFAC13-BD97-41F8-A1AF-69E6747BBD03}">
      <dgm:prSet/>
      <dgm:spPr/>
      <dgm:t>
        <a:bodyPr/>
        <a:lstStyle/>
        <a:p>
          <a:endParaRPr lang="en-US"/>
        </a:p>
      </dgm:t>
    </dgm:pt>
    <dgm:pt modelId="{600FAFBC-5C6B-4984-B383-344C07421EDE}">
      <dgm:prSet/>
      <dgm:spPr/>
      <dgm:t>
        <a:bodyPr/>
        <a:lstStyle/>
        <a:p>
          <a:r>
            <a:rPr lang="hr-HR" dirty="0"/>
            <a:t>- </a:t>
          </a:r>
          <a:r>
            <a:rPr lang="hr-HR" dirty="0" err="1"/>
            <a:t>Heloti</a:t>
          </a:r>
          <a:r>
            <a:rPr lang="hr-HR" dirty="0"/>
            <a:t>, robovi</a:t>
          </a:r>
          <a:endParaRPr lang="en-US" dirty="0"/>
        </a:p>
      </dgm:t>
    </dgm:pt>
    <dgm:pt modelId="{7A654696-D631-4FD9-A309-40205A71D9D3}" type="parTrans" cxnId="{7F04F595-7CF4-46B9-9249-4AAEB9DDC627}">
      <dgm:prSet/>
      <dgm:spPr/>
      <dgm:t>
        <a:bodyPr/>
        <a:lstStyle/>
        <a:p>
          <a:endParaRPr lang="en-US"/>
        </a:p>
      </dgm:t>
    </dgm:pt>
    <dgm:pt modelId="{91B22F68-973D-4FFA-9AE8-C8818F8ECAA4}" type="sibTrans" cxnId="{7F04F595-7CF4-46B9-9249-4AAEB9DDC627}">
      <dgm:prSet/>
      <dgm:spPr/>
      <dgm:t>
        <a:bodyPr/>
        <a:lstStyle/>
        <a:p>
          <a:endParaRPr lang="en-US"/>
        </a:p>
      </dgm:t>
    </dgm:pt>
    <dgm:pt modelId="{D2F40A6D-9A68-4064-A710-789C66E2C28B}">
      <dgm:prSet/>
      <dgm:spPr/>
      <dgm:t>
        <a:bodyPr/>
        <a:lstStyle/>
        <a:p>
          <a:r>
            <a:rPr lang="hr-HR"/>
            <a:t>Aristokratski i vojni polis</a:t>
          </a:r>
          <a:endParaRPr lang="en-US"/>
        </a:p>
      </dgm:t>
    </dgm:pt>
    <dgm:pt modelId="{221559A5-1791-4E24-AA80-19DC928B82F7}" type="parTrans" cxnId="{685934A6-6900-4CEB-BABC-B38D4DEFEF2A}">
      <dgm:prSet/>
      <dgm:spPr/>
      <dgm:t>
        <a:bodyPr/>
        <a:lstStyle/>
        <a:p>
          <a:endParaRPr lang="en-US"/>
        </a:p>
      </dgm:t>
    </dgm:pt>
    <dgm:pt modelId="{BCEC3F35-82C6-4E3E-9F9A-8EC7B1C0CD70}" type="sibTrans" cxnId="{685934A6-6900-4CEB-BABC-B38D4DEFEF2A}">
      <dgm:prSet/>
      <dgm:spPr/>
      <dgm:t>
        <a:bodyPr/>
        <a:lstStyle/>
        <a:p>
          <a:endParaRPr lang="en-US"/>
        </a:p>
      </dgm:t>
    </dgm:pt>
    <dgm:pt modelId="{257080AD-A291-4597-8563-D883BC239020}" type="pres">
      <dgm:prSet presAssocID="{6025B939-42E6-4686-9A65-02A51052CA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FC50ADD-093E-41EB-9B04-47FD478844B0}" type="pres">
      <dgm:prSet presAssocID="{5C88ED2C-3B25-4E99-9572-ED50C746B17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363CA77-06DB-493A-846D-4B92FBF05463}" type="pres">
      <dgm:prSet presAssocID="{2FA63D62-AB5E-4FA8-A2D5-B356775776F0}" presName="spacer" presStyleCnt="0"/>
      <dgm:spPr/>
    </dgm:pt>
    <dgm:pt modelId="{39A5122E-0C76-4218-9C72-B5ABE06CC8FB}" type="pres">
      <dgm:prSet presAssocID="{915475D3-8A7F-4007-98CF-6C6787DFFE1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AB2E3BA-F099-4D60-87E6-BB84BDE26292}" type="pres">
      <dgm:prSet presAssocID="{CC9412CC-79F9-4E92-927A-8FEDC3134BC0}" presName="spacer" presStyleCnt="0"/>
      <dgm:spPr/>
    </dgm:pt>
    <dgm:pt modelId="{384AED74-3206-429A-B595-D8632460D913}" type="pres">
      <dgm:prSet presAssocID="{02E4DBA8-4DBD-4CF5-8F4A-38C87269335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B0B125D-5454-4E2C-B033-750717DF3673}" type="pres">
      <dgm:prSet presAssocID="{9264523B-E911-4A84-B023-ED41B3914798}" presName="spacer" presStyleCnt="0"/>
      <dgm:spPr/>
    </dgm:pt>
    <dgm:pt modelId="{B3BCE072-450D-4AF6-BF5F-4576F9C626A5}" type="pres">
      <dgm:prSet presAssocID="{A294239B-526A-4759-BE0E-237C31CA7CFA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C1BFD86-0B2B-4F22-A90E-EF99E82E8DC7}" type="pres">
      <dgm:prSet presAssocID="{BDC78E9C-13C2-45C9-8B03-882A3AE1F75D}" presName="spacer" presStyleCnt="0"/>
      <dgm:spPr/>
    </dgm:pt>
    <dgm:pt modelId="{DA505E99-0649-41F0-97EC-542AC3646F48}" type="pres">
      <dgm:prSet presAssocID="{600FAFBC-5C6B-4984-B383-344C07421ED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9810466-E46E-4EC5-8532-A2CF048399DB}" type="pres">
      <dgm:prSet presAssocID="{91B22F68-973D-4FFA-9AE8-C8818F8ECAA4}" presName="spacer" presStyleCnt="0"/>
      <dgm:spPr/>
    </dgm:pt>
    <dgm:pt modelId="{F6B7FA26-05DE-44E7-90C0-7ED982279ADC}" type="pres">
      <dgm:prSet presAssocID="{D2F40A6D-9A68-4064-A710-789C66E2C28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F04F595-7CF4-46B9-9249-4AAEB9DDC627}" srcId="{6025B939-42E6-4686-9A65-02A51052CA64}" destId="{600FAFBC-5C6B-4984-B383-344C07421EDE}" srcOrd="4" destOrd="0" parTransId="{7A654696-D631-4FD9-A309-40205A71D9D3}" sibTransId="{91B22F68-973D-4FFA-9AE8-C8818F8ECAA4}"/>
    <dgm:cxn modelId="{69E0991D-2B0B-4D2E-8291-FFAAB3E82503}" type="presOf" srcId="{02E4DBA8-4DBD-4CF5-8F4A-38C87269335E}" destId="{384AED74-3206-429A-B595-D8632460D913}" srcOrd="0" destOrd="0" presId="urn:microsoft.com/office/officeart/2005/8/layout/vList2"/>
    <dgm:cxn modelId="{49D369A6-E4B7-4CA6-8BA7-5EEAF7521233}" srcId="{6025B939-42E6-4686-9A65-02A51052CA64}" destId="{5C88ED2C-3B25-4E99-9572-ED50C746B176}" srcOrd="0" destOrd="0" parTransId="{F0574CB7-3E16-4A14-9E76-8260EBF4788A}" sibTransId="{2FA63D62-AB5E-4FA8-A2D5-B356775776F0}"/>
    <dgm:cxn modelId="{470E1081-5A67-44D9-9DFC-2E4A9A50A477}" type="presOf" srcId="{5C88ED2C-3B25-4E99-9572-ED50C746B176}" destId="{7FC50ADD-093E-41EB-9B04-47FD478844B0}" srcOrd="0" destOrd="0" presId="urn:microsoft.com/office/officeart/2005/8/layout/vList2"/>
    <dgm:cxn modelId="{46BC6D9B-17D6-453F-A422-32884480A0B0}" srcId="{6025B939-42E6-4686-9A65-02A51052CA64}" destId="{915475D3-8A7F-4007-98CF-6C6787DFFE1B}" srcOrd="1" destOrd="0" parTransId="{F390E698-EB6C-459A-B5E8-F6EBDC9AADC5}" sibTransId="{CC9412CC-79F9-4E92-927A-8FEDC3134BC0}"/>
    <dgm:cxn modelId="{DEEF9D76-5C24-46D0-90FC-DCF98556D7A8}" type="presOf" srcId="{600FAFBC-5C6B-4984-B383-344C07421EDE}" destId="{DA505E99-0649-41F0-97EC-542AC3646F48}" srcOrd="0" destOrd="0" presId="urn:microsoft.com/office/officeart/2005/8/layout/vList2"/>
    <dgm:cxn modelId="{8E3A163A-EDC8-4289-AA49-15EDEF8527C8}" type="presOf" srcId="{D2F40A6D-9A68-4064-A710-789C66E2C28B}" destId="{F6B7FA26-05DE-44E7-90C0-7ED982279ADC}" srcOrd="0" destOrd="0" presId="urn:microsoft.com/office/officeart/2005/8/layout/vList2"/>
    <dgm:cxn modelId="{106FDA76-7CB6-403A-A756-31A001581EC4}" type="presOf" srcId="{915475D3-8A7F-4007-98CF-6C6787DFFE1B}" destId="{39A5122E-0C76-4218-9C72-B5ABE06CC8FB}" srcOrd="0" destOrd="0" presId="urn:microsoft.com/office/officeart/2005/8/layout/vList2"/>
    <dgm:cxn modelId="{A5F289C5-74CA-40B3-A07E-2FF4252C64EB}" srcId="{6025B939-42E6-4686-9A65-02A51052CA64}" destId="{02E4DBA8-4DBD-4CF5-8F4A-38C87269335E}" srcOrd="2" destOrd="0" parTransId="{DCBD39D9-28BE-4436-B675-B1E1ED14ED58}" sibTransId="{9264523B-E911-4A84-B023-ED41B3914798}"/>
    <dgm:cxn modelId="{1CBFAC13-BD97-41F8-A1AF-69E6747BBD03}" srcId="{6025B939-42E6-4686-9A65-02A51052CA64}" destId="{A294239B-526A-4759-BE0E-237C31CA7CFA}" srcOrd="3" destOrd="0" parTransId="{884EB58A-42E6-48B5-A82F-8BEEF0775F03}" sibTransId="{BDC78E9C-13C2-45C9-8B03-882A3AE1F75D}"/>
    <dgm:cxn modelId="{685934A6-6900-4CEB-BABC-B38D4DEFEF2A}" srcId="{6025B939-42E6-4686-9A65-02A51052CA64}" destId="{D2F40A6D-9A68-4064-A710-789C66E2C28B}" srcOrd="5" destOrd="0" parTransId="{221559A5-1791-4E24-AA80-19DC928B82F7}" sibTransId="{BCEC3F35-82C6-4E3E-9F9A-8EC7B1C0CD70}"/>
    <dgm:cxn modelId="{7DBD845D-7737-4CD1-B0E0-92D25FA882DB}" type="presOf" srcId="{A294239B-526A-4759-BE0E-237C31CA7CFA}" destId="{B3BCE072-450D-4AF6-BF5F-4576F9C626A5}" srcOrd="0" destOrd="0" presId="urn:microsoft.com/office/officeart/2005/8/layout/vList2"/>
    <dgm:cxn modelId="{ACD4202C-4A87-4CE3-B8DA-55F030AF32DB}" type="presOf" srcId="{6025B939-42E6-4686-9A65-02A51052CA64}" destId="{257080AD-A291-4597-8563-D883BC239020}" srcOrd="0" destOrd="0" presId="urn:microsoft.com/office/officeart/2005/8/layout/vList2"/>
    <dgm:cxn modelId="{869C070E-68B0-47E4-A38D-17984BCFF6EF}" type="presParOf" srcId="{257080AD-A291-4597-8563-D883BC239020}" destId="{7FC50ADD-093E-41EB-9B04-47FD478844B0}" srcOrd="0" destOrd="0" presId="urn:microsoft.com/office/officeart/2005/8/layout/vList2"/>
    <dgm:cxn modelId="{205B23DD-0AEB-421B-B3D8-9B1BA37EC284}" type="presParOf" srcId="{257080AD-A291-4597-8563-D883BC239020}" destId="{C363CA77-06DB-493A-846D-4B92FBF05463}" srcOrd="1" destOrd="0" presId="urn:microsoft.com/office/officeart/2005/8/layout/vList2"/>
    <dgm:cxn modelId="{C78764A8-7A12-4ACD-A2A1-187E12E298D8}" type="presParOf" srcId="{257080AD-A291-4597-8563-D883BC239020}" destId="{39A5122E-0C76-4218-9C72-B5ABE06CC8FB}" srcOrd="2" destOrd="0" presId="urn:microsoft.com/office/officeart/2005/8/layout/vList2"/>
    <dgm:cxn modelId="{B898D8C6-EDBC-4087-BEA5-D4BF2651CA80}" type="presParOf" srcId="{257080AD-A291-4597-8563-D883BC239020}" destId="{BAB2E3BA-F099-4D60-87E6-BB84BDE26292}" srcOrd="3" destOrd="0" presId="urn:microsoft.com/office/officeart/2005/8/layout/vList2"/>
    <dgm:cxn modelId="{F2197560-D941-4CC2-A10F-7876E6A7CDE1}" type="presParOf" srcId="{257080AD-A291-4597-8563-D883BC239020}" destId="{384AED74-3206-429A-B595-D8632460D913}" srcOrd="4" destOrd="0" presId="urn:microsoft.com/office/officeart/2005/8/layout/vList2"/>
    <dgm:cxn modelId="{701FD630-60E5-4C44-9969-CDEF01CC1F0E}" type="presParOf" srcId="{257080AD-A291-4597-8563-D883BC239020}" destId="{4B0B125D-5454-4E2C-B033-750717DF3673}" srcOrd="5" destOrd="0" presId="urn:microsoft.com/office/officeart/2005/8/layout/vList2"/>
    <dgm:cxn modelId="{102C6F5F-2962-403A-BCC8-A82722F136C3}" type="presParOf" srcId="{257080AD-A291-4597-8563-D883BC239020}" destId="{B3BCE072-450D-4AF6-BF5F-4576F9C626A5}" srcOrd="6" destOrd="0" presId="urn:microsoft.com/office/officeart/2005/8/layout/vList2"/>
    <dgm:cxn modelId="{9AE69875-6820-4415-97B9-C760E65AFE1A}" type="presParOf" srcId="{257080AD-A291-4597-8563-D883BC239020}" destId="{5C1BFD86-0B2B-4F22-A90E-EF99E82E8DC7}" srcOrd="7" destOrd="0" presId="urn:microsoft.com/office/officeart/2005/8/layout/vList2"/>
    <dgm:cxn modelId="{EF2CD6FD-C822-427C-9AA5-3E3901D23215}" type="presParOf" srcId="{257080AD-A291-4597-8563-D883BC239020}" destId="{DA505E99-0649-41F0-97EC-542AC3646F48}" srcOrd="8" destOrd="0" presId="urn:microsoft.com/office/officeart/2005/8/layout/vList2"/>
    <dgm:cxn modelId="{9850C40C-7E44-48EC-80A4-318E602BF9B7}" type="presParOf" srcId="{257080AD-A291-4597-8563-D883BC239020}" destId="{19810466-E46E-4EC5-8532-A2CF048399DB}" srcOrd="9" destOrd="0" presId="urn:microsoft.com/office/officeart/2005/8/layout/vList2"/>
    <dgm:cxn modelId="{8C1F5A9E-2DDD-4344-8A3F-70A7E566B432}" type="presParOf" srcId="{257080AD-A291-4597-8563-D883BC239020}" destId="{F6B7FA26-05DE-44E7-90C0-7ED982279AD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33C890-14B0-4FEA-8192-71A668C3BBC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7D48B1F-98B0-488C-8880-5011411FEE77}">
      <dgm:prSet/>
      <dgm:spPr/>
      <dgm:t>
        <a:bodyPr/>
        <a:lstStyle/>
        <a:p>
          <a:r>
            <a:rPr lang="hr-HR" dirty="0"/>
            <a:t>- osnovali Jonjani na poluotoku </a:t>
          </a:r>
          <a:r>
            <a:rPr lang="hr-HR" dirty="0" err="1"/>
            <a:t>Atici</a:t>
          </a:r>
          <a:endParaRPr lang="en-US" dirty="0"/>
        </a:p>
      </dgm:t>
    </dgm:pt>
    <dgm:pt modelId="{7B9CD0C8-E5B1-4C1D-9293-099D9B78CFE2}" type="parTrans" cxnId="{EAABAFD2-4786-463B-B69F-0112F4113DD3}">
      <dgm:prSet/>
      <dgm:spPr/>
      <dgm:t>
        <a:bodyPr/>
        <a:lstStyle/>
        <a:p>
          <a:endParaRPr lang="en-US"/>
        </a:p>
      </dgm:t>
    </dgm:pt>
    <dgm:pt modelId="{4F8702D3-E763-4C99-BEB6-2A6F9A22B9E5}" type="sibTrans" cxnId="{EAABAFD2-4786-463B-B69F-0112F4113DD3}">
      <dgm:prSet/>
      <dgm:spPr/>
      <dgm:t>
        <a:bodyPr/>
        <a:lstStyle/>
        <a:p>
          <a:endParaRPr lang="en-US"/>
        </a:p>
      </dgm:t>
    </dgm:pt>
    <dgm:pt modelId="{8560F13E-C256-4083-88B6-3D1BC559918D}">
      <dgm:prSet/>
      <dgm:spPr/>
      <dgm:t>
        <a:bodyPr/>
        <a:lstStyle/>
        <a:p>
          <a:r>
            <a:rPr lang="hr-HR" dirty="0"/>
            <a:t>- poznati obrtnici, trgovci i pomorci</a:t>
          </a:r>
          <a:endParaRPr lang="en-US" dirty="0"/>
        </a:p>
      </dgm:t>
    </dgm:pt>
    <dgm:pt modelId="{36FAE7E2-4881-4FF8-9B4E-CE3088046FFE}" type="parTrans" cxnId="{C4CF8AB1-07C0-40C6-B847-B9EEF6358D0E}">
      <dgm:prSet/>
      <dgm:spPr/>
      <dgm:t>
        <a:bodyPr/>
        <a:lstStyle/>
        <a:p>
          <a:endParaRPr lang="en-US"/>
        </a:p>
      </dgm:t>
    </dgm:pt>
    <dgm:pt modelId="{9C15854E-86DF-484D-9CBB-48F73952AA64}" type="sibTrans" cxnId="{C4CF8AB1-07C0-40C6-B847-B9EEF6358D0E}">
      <dgm:prSet/>
      <dgm:spPr/>
      <dgm:t>
        <a:bodyPr/>
        <a:lstStyle/>
        <a:p>
          <a:endParaRPr lang="en-US"/>
        </a:p>
      </dgm:t>
    </dgm:pt>
    <dgm:pt modelId="{C1D018B9-BFA0-4799-9EC4-C2BDB28AC2F4}">
      <dgm:prSet/>
      <dgm:spPr/>
      <dgm:t>
        <a:bodyPr/>
        <a:lstStyle/>
        <a:p>
          <a:r>
            <a:rPr lang="hr-HR" dirty="0"/>
            <a:t>- najveća trgovačka sila</a:t>
          </a:r>
          <a:endParaRPr lang="en-US" dirty="0"/>
        </a:p>
      </dgm:t>
    </dgm:pt>
    <dgm:pt modelId="{4B949813-5135-49C6-A60F-ADB1CA412D90}" type="parTrans" cxnId="{B893538B-BC88-4A81-99DA-044F39600F04}">
      <dgm:prSet/>
      <dgm:spPr/>
      <dgm:t>
        <a:bodyPr/>
        <a:lstStyle/>
        <a:p>
          <a:endParaRPr lang="en-US"/>
        </a:p>
      </dgm:t>
    </dgm:pt>
    <dgm:pt modelId="{99E6EF3F-3D88-409F-BB78-F90E844713FB}" type="sibTrans" cxnId="{B893538B-BC88-4A81-99DA-044F39600F04}">
      <dgm:prSet/>
      <dgm:spPr/>
      <dgm:t>
        <a:bodyPr/>
        <a:lstStyle/>
        <a:p>
          <a:endParaRPr lang="en-US"/>
        </a:p>
      </dgm:t>
    </dgm:pt>
    <dgm:pt modelId="{73C75FED-3DC6-4545-8176-82DCBF01DF1E}">
      <dgm:prSet/>
      <dgm:spPr/>
      <dgm:t>
        <a:bodyPr/>
        <a:lstStyle/>
        <a:p>
          <a:r>
            <a:rPr lang="hr-HR" dirty="0"/>
            <a:t>- keramika </a:t>
          </a:r>
          <a:endParaRPr lang="en-US" dirty="0"/>
        </a:p>
      </dgm:t>
    </dgm:pt>
    <dgm:pt modelId="{EDD190FA-F1F5-4C32-A4D7-3699799AC974}" type="parTrans" cxnId="{8986EB09-4C03-4F91-A7AC-8887309257BD}">
      <dgm:prSet/>
      <dgm:spPr/>
      <dgm:t>
        <a:bodyPr/>
        <a:lstStyle/>
        <a:p>
          <a:endParaRPr lang="en-US"/>
        </a:p>
      </dgm:t>
    </dgm:pt>
    <dgm:pt modelId="{196E5574-0B67-4393-98E3-8B4394168E02}" type="sibTrans" cxnId="{8986EB09-4C03-4F91-A7AC-8887309257BD}">
      <dgm:prSet/>
      <dgm:spPr/>
      <dgm:t>
        <a:bodyPr/>
        <a:lstStyle/>
        <a:p>
          <a:endParaRPr lang="en-US"/>
        </a:p>
      </dgm:t>
    </dgm:pt>
    <dgm:pt modelId="{EE4C7FD9-AE68-48FD-89D2-A39A7912803D}">
      <dgm:prSet/>
      <dgm:spPr/>
      <dgm:t>
        <a:bodyPr/>
        <a:lstStyle/>
        <a:p>
          <a:r>
            <a:rPr lang="hr-HR" dirty="0"/>
            <a:t>- srebro </a:t>
          </a:r>
          <a:endParaRPr lang="en-US" dirty="0"/>
        </a:p>
      </dgm:t>
    </dgm:pt>
    <dgm:pt modelId="{30691225-A9EA-46C4-A848-D43881A9AA9D}" type="parTrans" cxnId="{5EA71FC9-C3E3-4862-A551-ED7EC96FC010}">
      <dgm:prSet/>
      <dgm:spPr/>
      <dgm:t>
        <a:bodyPr/>
        <a:lstStyle/>
        <a:p>
          <a:endParaRPr lang="en-US"/>
        </a:p>
      </dgm:t>
    </dgm:pt>
    <dgm:pt modelId="{9D624452-0D45-4196-89CE-B85304636C99}" type="sibTrans" cxnId="{5EA71FC9-C3E3-4862-A551-ED7EC96FC010}">
      <dgm:prSet/>
      <dgm:spPr/>
      <dgm:t>
        <a:bodyPr/>
        <a:lstStyle/>
        <a:p>
          <a:endParaRPr lang="en-US"/>
        </a:p>
      </dgm:t>
    </dgm:pt>
    <dgm:pt modelId="{FDEC96D6-BAC1-433A-B9F3-8A459944C884}" type="pres">
      <dgm:prSet presAssocID="{2E33C890-14B0-4FEA-8192-71A668C3BB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8D2517A-A8FB-4813-BFA5-DCA426E9F776}" type="pres">
      <dgm:prSet presAssocID="{97D48B1F-98B0-488C-8880-5011411FEE7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225EA0F-DF62-4F09-AC45-312200FB4A59}" type="pres">
      <dgm:prSet presAssocID="{4F8702D3-E763-4C99-BEB6-2A6F9A22B9E5}" presName="spacer" presStyleCnt="0"/>
      <dgm:spPr/>
    </dgm:pt>
    <dgm:pt modelId="{D93255CF-F001-4C41-B16A-241856AC5650}" type="pres">
      <dgm:prSet presAssocID="{8560F13E-C256-4083-88B6-3D1BC559918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8560B94-DEF8-4BF0-BF43-945A22E8E8A0}" type="pres">
      <dgm:prSet presAssocID="{9C15854E-86DF-484D-9CBB-48F73952AA64}" presName="spacer" presStyleCnt="0"/>
      <dgm:spPr/>
    </dgm:pt>
    <dgm:pt modelId="{BC3DAAE1-689F-49F5-89A8-0AC0102C0F68}" type="pres">
      <dgm:prSet presAssocID="{C1D018B9-BFA0-4799-9EC4-C2BDB28AC2F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B8B242B-2CEE-460D-9F4F-3A863C202085}" type="pres">
      <dgm:prSet presAssocID="{99E6EF3F-3D88-409F-BB78-F90E844713FB}" presName="spacer" presStyleCnt="0"/>
      <dgm:spPr/>
    </dgm:pt>
    <dgm:pt modelId="{B510DD36-F46F-4C19-A756-8D355B3A451A}" type="pres">
      <dgm:prSet presAssocID="{73C75FED-3DC6-4545-8176-82DCBF01DF1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D28CDFA-0583-44AE-AF6B-744616670F8B}" type="pres">
      <dgm:prSet presAssocID="{196E5574-0B67-4393-98E3-8B4394168E02}" presName="spacer" presStyleCnt="0"/>
      <dgm:spPr/>
    </dgm:pt>
    <dgm:pt modelId="{0E815F23-5B16-45B2-B1E1-48DB80FFBC1B}" type="pres">
      <dgm:prSet presAssocID="{EE4C7FD9-AE68-48FD-89D2-A39A7912803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8887D99-A9FF-468F-9B5F-605FA89B5D3D}" type="presOf" srcId="{97D48B1F-98B0-488C-8880-5011411FEE77}" destId="{18D2517A-A8FB-4813-BFA5-DCA426E9F776}" srcOrd="0" destOrd="0" presId="urn:microsoft.com/office/officeart/2005/8/layout/vList2"/>
    <dgm:cxn modelId="{3C8D9EFB-2923-4C1A-ACF6-CF8107C5F1AF}" type="presOf" srcId="{EE4C7FD9-AE68-48FD-89D2-A39A7912803D}" destId="{0E815F23-5B16-45B2-B1E1-48DB80FFBC1B}" srcOrd="0" destOrd="0" presId="urn:microsoft.com/office/officeart/2005/8/layout/vList2"/>
    <dgm:cxn modelId="{8BE4F205-94A2-476B-849B-85A617F987B8}" type="presOf" srcId="{2E33C890-14B0-4FEA-8192-71A668C3BBCE}" destId="{FDEC96D6-BAC1-433A-B9F3-8A459944C884}" srcOrd="0" destOrd="0" presId="urn:microsoft.com/office/officeart/2005/8/layout/vList2"/>
    <dgm:cxn modelId="{84908900-2732-49EA-8E7D-FF2F079D02F1}" type="presOf" srcId="{8560F13E-C256-4083-88B6-3D1BC559918D}" destId="{D93255CF-F001-4C41-B16A-241856AC5650}" srcOrd="0" destOrd="0" presId="urn:microsoft.com/office/officeart/2005/8/layout/vList2"/>
    <dgm:cxn modelId="{8986EB09-4C03-4F91-A7AC-8887309257BD}" srcId="{2E33C890-14B0-4FEA-8192-71A668C3BBCE}" destId="{73C75FED-3DC6-4545-8176-82DCBF01DF1E}" srcOrd="3" destOrd="0" parTransId="{EDD190FA-F1F5-4C32-A4D7-3699799AC974}" sibTransId="{196E5574-0B67-4393-98E3-8B4394168E02}"/>
    <dgm:cxn modelId="{B893538B-BC88-4A81-99DA-044F39600F04}" srcId="{2E33C890-14B0-4FEA-8192-71A668C3BBCE}" destId="{C1D018B9-BFA0-4799-9EC4-C2BDB28AC2F4}" srcOrd="2" destOrd="0" parTransId="{4B949813-5135-49C6-A60F-ADB1CA412D90}" sibTransId="{99E6EF3F-3D88-409F-BB78-F90E844713FB}"/>
    <dgm:cxn modelId="{5EA71FC9-C3E3-4862-A551-ED7EC96FC010}" srcId="{2E33C890-14B0-4FEA-8192-71A668C3BBCE}" destId="{EE4C7FD9-AE68-48FD-89D2-A39A7912803D}" srcOrd="4" destOrd="0" parTransId="{30691225-A9EA-46C4-A848-D43881A9AA9D}" sibTransId="{9D624452-0D45-4196-89CE-B85304636C99}"/>
    <dgm:cxn modelId="{EAABAFD2-4786-463B-B69F-0112F4113DD3}" srcId="{2E33C890-14B0-4FEA-8192-71A668C3BBCE}" destId="{97D48B1F-98B0-488C-8880-5011411FEE77}" srcOrd="0" destOrd="0" parTransId="{7B9CD0C8-E5B1-4C1D-9293-099D9B78CFE2}" sibTransId="{4F8702D3-E763-4C99-BEB6-2A6F9A22B9E5}"/>
    <dgm:cxn modelId="{4793E589-E0E9-4BAA-9DD4-6577C4A94875}" type="presOf" srcId="{C1D018B9-BFA0-4799-9EC4-C2BDB28AC2F4}" destId="{BC3DAAE1-689F-49F5-89A8-0AC0102C0F68}" srcOrd="0" destOrd="0" presId="urn:microsoft.com/office/officeart/2005/8/layout/vList2"/>
    <dgm:cxn modelId="{C4CF8AB1-07C0-40C6-B847-B9EEF6358D0E}" srcId="{2E33C890-14B0-4FEA-8192-71A668C3BBCE}" destId="{8560F13E-C256-4083-88B6-3D1BC559918D}" srcOrd="1" destOrd="0" parTransId="{36FAE7E2-4881-4FF8-9B4E-CE3088046FFE}" sibTransId="{9C15854E-86DF-484D-9CBB-48F73952AA64}"/>
    <dgm:cxn modelId="{6EE7295C-2CFE-4A3B-9DA9-DCE1370AF512}" type="presOf" srcId="{73C75FED-3DC6-4545-8176-82DCBF01DF1E}" destId="{B510DD36-F46F-4C19-A756-8D355B3A451A}" srcOrd="0" destOrd="0" presId="urn:microsoft.com/office/officeart/2005/8/layout/vList2"/>
    <dgm:cxn modelId="{AF91211C-9574-4433-B88D-F9BB57634395}" type="presParOf" srcId="{FDEC96D6-BAC1-433A-B9F3-8A459944C884}" destId="{18D2517A-A8FB-4813-BFA5-DCA426E9F776}" srcOrd="0" destOrd="0" presId="urn:microsoft.com/office/officeart/2005/8/layout/vList2"/>
    <dgm:cxn modelId="{61DD4A0F-45FD-4A16-A874-7D0BC39F19D2}" type="presParOf" srcId="{FDEC96D6-BAC1-433A-B9F3-8A459944C884}" destId="{9225EA0F-DF62-4F09-AC45-312200FB4A59}" srcOrd="1" destOrd="0" presId="urn:microsoft.com/office/officeart/2005/8/layout/vList2"/>
    <dgm:cxn modelId="{ECAEE72F-FD02-458C-87D4-F456D8845C6F}" type="presParOf" srcId="{FDEC96D6-BAC1-433A-B9F3-8A459944C884}" destId="{D93255CF-F001-4C41-B16A-241856AC5650}" srcOrd="2" destOrd="0" presId="urn:microsoft.com/office/officeart/2005/8/layout/vList2"/>
    <dgm:cxn modelId="{8DC7265A-A6AA-4DEB-91DC-4F050FB95B6B}" type="presParOf" srcId="{FDEC96D6-BAC1-433A-B9F3-8A459944C884}" destId="{58560B94-DEF8-4BF0-BF43-945A22E8E8A0}" srcOrd="3" destOrd="0" presId="urn:microsoft.com/office/officeart/2005/8/layout/vList2"/>
    <dgm:cxn modelId="{0C1BA7FD-C289-42CC-8D0F-1E1ADFF284A4}" type="presParOf" srcId="{FDEC96D6-BAC1-433A-B9F3-8A459944C884}" destId="{BC3DAAE1-689F-49F5-89A8-0AC0102C0F68}" srcOrd="4" destOrd="0" presId="urn:microsoft.com/office/officeart/2005/8/layout/vList2"/>
    <dgm:cxn modelId="{4553AF51-5AF8-4E47-B8BF-EF8131600958}" type="presParOf" srcId="{FDEC96D6-BAC1-433A-B9F3-8A459944C884}" destId="{4B8B242B-2CEE-460D-9F4F-3A863C202085}" srcOrd="5" destOrd="0" presId="urn:microsoft.com/office/officeart/2005/8/layout/vList2"/>
    <dgm:cxn modelId="{483D1311-79DC-4B11-8DF7-B8D8469EF0EE}" type="presParOf" srcId="{FDEC96D6-BAC1-433A-B9F3-8A459944C884}" destId="{B510DD36-F46F-4C19-A756-8D355B3A451A}" srcOrd="6" destOrd="0" presId="urn:microsoft.com/office/officeart/2005/8/layout/vList2"/>
    <dgm:cxn modelId="{09ED0D6D-C32E-4E1F-83CC-0C8625949ABB}" type="presParOf" srcId="{FDEC96D6-BAC1-433A-B9F3-8A459944C884}" destId="{AD28CDFA-0583-44AE-AF6B-744616670F8B}" srcOrd="7" destOrd="0" presId="urn:microsoft.com/office/officeart/2005/8/layout/vList2"/>
    <dgm:cxn modelId="{B104B6DC-D5BF-4A0C-82CC-11BF9897BC84}" type="presParOf" srcId="{FDEC96D6-BAC1-433A-B9F3-8A459944C884}" destId="{0E815F23-5B16-45B2-B1E1-48DB80FFBC1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65EAC2-AE34-4685-A3F9-63C19B37C4C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3A508F9-B49A-4D9C-908D-B04047E23D7C}">
      <dgm:prSet/>
      <dgm:spPr/>
      <dgm:t>
        <a:bodyPr/>
        <a:lstStyle/>
        <a:p>
          <a:r>
            <a:rPr lang="hr-HR" dirty="0"/>
            <a:t>Osnovali Jonjani na poluotoku </a:t>
          </a:r>
          <a:r>
            <a:rPr lang="hr-HR" dirty="0" err="1"/>
            <a:t>Atici</a:t>
          </a:r>
          <a:endParaRPr lang="en-US" dirty="0"/>
        </a:p>
      </dgm:t>
    </dgm:pt>
    <dgm:pt modelId="{B06C2EAC-165F-4093-81B2-6200A8559A55}" type="parTrans" cxnId="{4511D3CD-0C6E-488D-99CD-607F19EE4B8F}">
      <dgm:prSet/>
      <dgm:spPr/>
      <dgm:t>
        <a:bodyPr/>
        <a:lstStyle/>
        <a:p>
          <a:endParaRPr lang="en-US"/>
        </a:p>
      </dgm:t>
    </dgm:pt>
    <dgm:pt modelId="{864DD8B3-AB55-4F4C-9E3C-2D311D0446AB}" type="sibTrans" cxnId="{4511D3CD-0C6E-488D-99CD-607F19EE4B8F}">
      <dgm:prSet/>
      <dgm:spPr/>
      <dgm:t>
        <a:bodyPr/>
        <a:lstStyle/>
        <a:p>
          <a:endParaRPr lang="en-US"/>
        </a:p>
      </dgm:t>
    </dgm:pt>
    <dgm:pt modelId="{EDF1FB1D-587B-40ED-B263-E814099C63B8}">
      <dgm:prSet/>
      <dgm:spPr/>
      <dgm:t>
        <a:bodyPr/>
        <a:lstStyle/>
        <a:p>
          <a:r>
            <a:rPr lang="hr-HR"/>
            <a:t>Poznati obrtnici, trgovci i pomorci</a:t>
          </a:r>
          <a:endParaRPr lang="en-US"/>
        </a:p>
      </dgm:t>
    </dgm:pt>
    <dgm:pt modelId="{058E8313-2125-4C17-9F8A-27688103010E}" type="parTrans" cxnId="{0DFCE3B1-B4B0-402B-9E3C-323BB86DE7FF}">
      <dgm:prSet/>
      <dgm:spPr/>
      <dgm:t>
        <a:bodyPr/>
        <a:lstStyle/>
        <a:p>
          <a:endParaRPr lang="en-US"/>
        </a:p>
      </dgm:t>
    </dgm:pt>
    <dgm:pt modelId="{944D206F-A90F-461F-BFCC-410FE93F5B3E}" type="sibTrans" cxnId="{0DFCE3B1-B4B0-402B-9E3C-323BB86DE7FF}">
      <dgm:prSet/>
      <dgm:spPr/>
      <dgm:t>
        <a:bodyPr/>
        <a:lstStyle/>
        <a:p>
          <a:endParaRPr lang="en-US"/>
        </a:p>
      </dgm:t>
    </dgm:pt>
    <dgm:pt modelId="{097C71D4-1913-4F8F-868C-EA60482BEE41}">
      <dgm:prSet/>
      <dgm:spPr/>
      <dgm:t>
        <a:bodyPr/>
        <a:lstStyle/>
        <a:p>
          <a:r>
            <a:rPr lang="hr-HR"/>
            <a:t>Najveća trgovačka sila</a:t>
          </a:r>
          <a:endParaRPr lang="en-US"/>
        </a:p>
      </dgm:t>
    </dgm:pt>
    <dgm:pt modelId="{97703DF4-9BD5-4F7A-9B5A-02F2C223B241}" type="parTrans" cxnId="{5E0F05DA-BCA8-478C-A5A7-83CE14A03EFA}">
      <dgm:prSet/>
      <dgm:spPr/>
      <dgm:t>
        <a:bodyPr/>
        <a:lstStyle/>
        <a:p>
          <a:endParaRPr lang="en-US"/>
        </a:p>
      </dgm:t>
    </dgm:pt>
    <dgm:pt modelId="{45EB1B68-5F99-46B9-B903-72856DE272F0}" type="sibTrans" cxnId="{5E0F05DA-BCA8-478C-A5A7-83CE14A03EFA}">
      <dgm:prSet/>
      <dgm:spPr/>
      <dgm:t>
        <a:bodyPr/>
        <a:lstStyle/>
        <a:p>
          <a:endParaRPr lang="en-US"/>
        </a:p>
      </dgm:t>
    </dgm:pt>
    <dgm:pt modelId="{FAD952D5-6506-43FD-B8C6-FCEF6A8C19D6}">
      <dgm:prSet/>
      <dgm:spPr/>
      <dgm:t>
        <a:bodyPr/>
        <a:lstStyle/>
        <a:p>
          <a:r>
            <a:rPr lang="hr-HR"/>
            <a:t>Keramika i srebro</a:t>
          </a:r>
          <a:endParaRPr lang="en-US"/>
        </a:p>
      </dgm:t>
    </dgm:pt>
    <dgm:pt modelId="{751E2443-1632-41B4-9EB6-723878E048EC}" type="parTrans" cxnId="{AF66EF13-06BF-47AE-87F6-37F0DE0E0EB8}">
      <dgm:prSet/>
      <dgm:spPr/>
      <dgm:t>
        <a:bodyPr/>
        <a:lstStyle/>
        <a:p>
          <a:endParaRPr lang="en-US"/>
        </a:p>
      </dgm:t>
    </dgm:pt>
    <dgm:pt modelId="{CEDE1470-3FCF-432B-B1C2-F333A7F4CB66}" type="sibTrans" cxnId="{AF66EF13-06BF-47AE-87F6-37F0DE0E0EB8}">
      <dgm:prSet/>
      <dgm:spPr/>
      <dgm:t>
        <a:bodyPr/>
        <a:lstStyle/>
        <a:p>
          <a:endParaRPr lang="en-US"/>
        </a:p>
      </dgm:t>
    </dgm:pt>
    <dgm:pt modelId="{9B91DF3E-5670-4E3E-AFEC-55244E0A5D31}">
      <dgm:prSet/>
      <dgm:spPr/>
      <dgm:t>
        <a:bodyPr/>
        <a:lstStyle/>
        <a:p>
          <a:r>
            <a:rPr lang="hr-HR"/>
            <a:t>Atena, božica mudrosti zaštitnica grada</a:t>
          </a:r>
          <a:endParaRPr lang="en-US"/>
        </a:p>
      </dgm:t>
    </dgm:pt>
    <dgm:pt modelId="{2DAFF4B5-C401-40C6-9776-541D882D02F0}" type="parTrans" cxnId="{E91387CA-22F5-4BC7-8C23-66D6F05BCA0E}">
      <dgm:prSet/>
      <dgm:spPr/>
      <dgm:t>
        <a:bodyPr/>
        <a:lstStyle/>
        <a:p>
          <a:endParaRPr lang="en-US"/>
        </a:p>
      </dgm:t>
    </dgm:pt>
    <dgm:pt modelId="{5BB6439E-9EA6-418C-97C8-7CFD18EFED89}" type="sibTrans" cxnId="{E91387CA-22F5-4BC7-8C23-66D6F05BCA0E}">
      <dgm:prSet/>
      <dgm:spPr/>
      <dgm:t>
        <a:bodyPr/>
        <a:lstStyle/>
        <a:p>
          <a:endParaRPr lang="en-US"/>
        </a:p>
      </dgm:t>
    </dgm:pt>
    <dgm:pt modelId="{6FF4A6D7-5216-4497-8321-ACD6264D1F91}">
      <dgm:prSet/>
      <dgm:spPr/>
      <dgm:t>
        <a:bodyPr/>
        <a:lstStyle/>
        <a:p>
          <a:r>
            <a:rPr lang="hr-HR"/>
            <a:t>Maslina, simbol života</a:t>
          </a:r>
          <a:endParaRPr lang="en-US"/>
        </a:p>
      </dgm:t>
    </dgm:pt>
    <dgm:pt modelId="{D513F728-A9C3-402A-8ABD-97D1D940DDCD}" type="parTrans" cxnId="{8C809167-550E-407E-B173-297DEBA87823}">
      <dgm:prSet/>
      <dgm:spPr/>
      <dgm:t>
        <a:bodyPr/>
        <a:lstStyle/>
        <a:p>
          <a:endParaRPr lang="en-US"/>
        </a:p>
      </dgm:t>
    </dgm:pt>
    <dgm:pt modelId="{63055A67-5FD9-4923-910D-FEDBEAE681E4}" type="sibTrans" cxnId="{8C809167-550E-407E-B173-297DEBA87823}">
      <dgm:prSet/>
      <dgm:spPr/>
      <dgm:t>
        <a:bodyPr/>
        <a:lstStyle/>
        <a:p>
          <a:endParaRPr lang="en-US"/>
        </a:p>
      </dgm:t>
    </dgm:pt>
    <dgm:pt modelId="{D6813C9D-5647-4594-989D-818E1435144B}" type="pres">
      <dgm:prSet presAssocID="{8865EAC2-AE34-4685-A3F9-63C19B37C4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7197164-0F51-4623-9179-D8949192DDA4}" type="pres">
      <dgm:prSet presAssocID="{C3A508F9-B49A-4D9C-908D-B04047E23D7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1A9BB75-135B-4A89-B5D9-92ABB48B6A60}" type="pres">
      <dgm:prSet presAssocID="{864DD8B3-AB55-4F4C-9E3C-2D311D0446AB}" presName="spacer" presStyleCnt="0"/>
      <dgm:spPr/>
    </dgm:pt>
    <dgm:pt modelId="{EED03D9A-4FF2-44D9-B402-95C7639DDBA7}" type="pres">
      <dgm:prSet presAssocID="{EDF1FB1D-587B-40ED-B263-E814099C63B8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A6F5E0B-0AB4-43CD-B4EC-D04C80F13CD1}" type="pres">
      <dgm:prSet presAssocID="{944D206F-A90F-461F-BFCC-410FE93F5B3E}" presName="spacer" presStyleCnt="0"/>
      <dgm:spPr/>
    </dgm:pt>
    <dgm:pt modelId="{22D1B30D-99DB-444E-8693-B086B61DBE1D}" type="pres">
      <dgm:prSet presAssocID="{097C71D4-1913-4F8F-868C-EA60482BEE4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A359CC9-71D3-482A-AEB0-5FABCA2719ED}" type="pres">
      <dgm:prSet presAssocID="{45EB1B68-5F99-46B9-B903-72856DE272F0}" presName="spacer" presStyleCnt="0"/>
      <dgm:spPr/>
    </dgm:pt>
    <dgm:pt modelId="{841DD666-A6FA-4964-A7BD-42AC12F671FE}" type="pres">
      <dgm:prSet presAssocID="{FAD952D5-6506-43FD-B8C6-FCEF6A8C19D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FCB3B1E-8FE9-4F9F-80A5-53A39951F407}" type="pres">
      <dgm:prSet presAssocID="{CEDE1470-3FCF-432B-B1C2-F333A7F4CB66}" presName="spacer" presStyleCnt="0"/>
      <dgm:spPr/>
    </dgm:pt>
    <dgm:pt modelId="{AFAF6B14-5382-435A-B9B5-92540E4F5924}" type="pres">
      <dgm:prSet presAssocID="{9B91DF3E-5670-4E3E-AFEC-55244E0A5D3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8C40AFA-E2EE-4941-98F4-40E66979CF7A}" type="pres">
      <dgm:prSet presAssocID="{5BB6439E-9EA6-418C-97C8-7CFD18EFED89}" presName="spacer" presStyleCnt="0"/>
      <dgm:spPr/>
    </dgm:pt>
    <dgm:pt modelId="{514E5C23-F196-4926-A214-6128CA5EDD6F}" type="pres">
      <dgm:prSet presAssocID="{6FF4A6D7-5216-4497-8321-ACD6264D1F9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511D3CD-0C6E-488D-99CD-607F19EE4B8F}" srcId="{8865EAC2-AE34-4685-A3F9-63C19B37C4CF}" destId="{C3A508F9-B49A-4D9C-908D-B04047E23D7C}" srcOrd="0" destOrd="0" parTransId="{B06C2EAC-165F-4093-81B2-6200A8559A55}" sibTransId="{864DD8B3-AB55-4F4C-9E3C-2D311D0446AB}"/>
    <dgm:cxn modelId="{359A6D67-6DB6-43EF-9F91-921383D4B34F}" type="presOf" srcId="{8865EAC2-AE34-4685-A3F9-63C19B37C4CF}" destId="{D6813C9D-5647-4594-989D-818E1435144B}" srcOrd="0" destOrd="0" presId="urn:microsoft.com/office/officeart/2005/8/layout/vList2"/>
    <dgm:cxn modelId="{0DFCE3B1-B4B0-402B-9E3C-323BB86DE7FF}" srcId="{8865EAC2-AE34-4685-A3F9-63C19B37C4CF}" destId="{EDF1FB1D-587B-40ED-B263-E814099C63B8}" srcOrd="1" destOrd="0" parTransId="{058E8313-2125-4C17-9F8A-27688103010E}" sibTransId="{944D206F-A90F-461F-BFCC-410FE93F5B3E}"/>
    <dgm:cxn modelId="{A6446F63-D8E5-4187-8A2B-F674E958604B}" type="presOf" srcId="{C3A508F9-B49A-4D9C-908D-B04047E23D7C}" destId="{A7197164-0F51-4623-9179-D8949192DDA4}" srcOrd="0" destOrd="0" presId="urn:microsoft.com/office/officeart/2005/8/layout/vList2"/>
    <dgm:cxn modelId="{AF66EF13-06BF-47AE-87F6-37F0DE0E0EB8}" srcId="{8865EAC2-AE34-4685-A3F9-63C19B37C4CF}" destId="{FAD952D5-6506-43FD-B8C6-FCEF6A8C19D6}" srcOrd="3" destOrd="0" parTransId="{751E2443-1632-41B4-9EB6-723878E048EC}" sibTransId="{CEDE1470-3FCF-432B-B1C2-F333A7F4CB66}"/>
    <dgm:cxn modelId="{5E0F05DA-BCA8-478C-A5A7-83CE14A03EFA}" srcId="{8865EAC2-AE34-4685-A3F9-63C19B37C4CF}" destId="{097C71D4-1913-4F8F-868C-EA60482BEE41}" srcOrd="2" destOrd="0" parTransId="{97703DF4-9BD5-4F7A-9B5A-02F2C223B241}" sibTransId="{45EB1B68-5F99-46B9-B903-72856DE272F0}"/>
    <dgm:cxn modelId="{E91387CA-22F5-4BC7-8C23-66D6F05BCA0E}" srcId="{8865EAC2-AE34-4685-A3F9-63C19B37C4CF}" destId="{9B91DF3E-5670-4E3E-AFEC-55244E0A5D31}" srcOrd="4" destOrd="0" parTransId="{2DAFF4B5-C401-40C6-9776-541D882D02F0}" sibTransId="{5BB6439E-9EA6-418C-97C8-7CFD18EFED89}"/>
    <dgm:cxn modelId="{97E6F910-DB2B-4794-938E-B6120B019D20}" type="presOf" srcId="{EDF1FB1D-587B-40ED-B263-E814099C63B8}" destId="{EED03D9A-4FF2-44D9-B402-95C7639DDBA7}" srcOrd="0" destOrd="0" presId="urn:microsoft.com/office/officeart/2005/8/layout/vList2"/>
    <dgm:cxn modelId="{62190DFD-0755-40C6-94D1-12A1E3A5CD3F}" type="presOf" srcId="{9B91DF3E-5670-4E3E-AFEC-55244E0A5D31}" destId="{AFAF6B14-5382-435A-B9B5-92540E4F5924}" srcOrd="0" destOrd="0" presId="urn:microsoft.com/office/officeart/2005/8/layout/vList2"/>
    <dgm:cxn modelId="{D927A3D7-EC39-40C8-82CD-8BB8EFC9C875}" type="presOf" srcId="{FAD952D5-6506-43FD-B8C6-FCEF6A8C19D6}" destId="{841DD666-A6FA-4964-A7BD-42AC12F671FE}" srcOrd="0" destOrd="0" presId="urn:microsoft.com/office/officeart/2005/8/layout/vList2"/>
    <dgm:cxn modelId="{8C809167-550E-407E-B173-297DEBA87823}" srcId="{8865EAC2-AE34-4685-A3F9-63C19B37C4CF}" destId="{6FF4A6D7-5216-4497-8321-ACD6264D1F91}" srcOrd="5" destOrd="0" parTransId="{D513F728-A9C3-402A-8ABD-97D1D940DDCD}" sibTransId="{63055A67-5FD9-4923-910D-FEDBEAE681E4}"/>
    <dgm:cxn modelId="{543A8DA4-9500-497A-8F99-8AA4D2F92D04}" type="presOf" srcId="{097C71D4-1913-4F8F-868C-EA60482BEE41}" destId="{22D1B30D-99DB-444E-8693-B086B61DBE1D}" srcOrd="0" destOrd="0" presId="urn:microsoft.com/office/officeart/2005/8/layout/vList2"/>
    <dgm:cxn modelId="{1408461A-9345-4DB3-A8F4-8D648D407992}" type="presOf" srcId="{6FF4A6D7-5216-4497-8321-ACD6264D1F91}" destId="{514E5C23-F196-4926-A214-6128CA5EDD6F}" srcOrd="0" destOrd="0" presId="urn:microsoft.com/office/officeart/2005/8/layout/vList2"/>
    <dgm:cxn modelId="{5E259B9E-4E02-4002-8A41-3BF34EA5AF66}" type="presParOf" srcId="{D6813C9D-5647-4594-989D-818E1435144B}" destId="{A7197164-0F51-4623-9179-D8949192DDA4}" srcOrd="0" destOrd="0" presId="urn:microsoft.com/office/officeart/2005/8/layout/vList2"/>
    <dgm:cxn modelId="{02BBB3CB-FD46-417B-AF85-E6BF6B749DA8}" type="presParOf" srcId="{D6813C9D-5647-4594-989D-818E1435144B}" destId="{B1A9BB75-135B-4A89-B5D9-92ABB48B6A60}" srcOrd="1" destOrd="0" presId="urn:microsoft.com/office/officeart/2005/8/layout/vList2"/>
    <dgm:cxn modelId="{0D5969B7-BDCF-4FC5-BA33-EEC052C69EE4}" type="presParOf" srcId="{D6813C9D-5647-4594-989D-818E1435144B}" destId="{EED03D9A-4FF2-44D9-B402-95C7639DDBA7}" srcOrd="2" destOrd="0" presId="urn:microsoft.com/office/officeart/2005/8/layout/vList2"/>
    <dgm:cxn modelId="{F700C1D4-5094-4D9B-A706-77D69571FEE1}" type="presParOf" srcId="{D6813C9D-5647-4594-989D-818E1435144B}" destId="{2A6F5E0B-0AB4-43CD-B4EC-D04C80F13CD1}" srcOrd="3" destOrd="0" presId="urn:microsoft.com/office/officeart/2005/8/layout/vList2"/>
    <dgm:cxn modelId="{6F5861B6-7599-46F2-8089-7F8FD2A5D04B}" type="presParOf" srcId="{D6813C9D-5647-4594-989D-818E1435144B}" destId="{22D1B30D-99DB-444E-8693-B086B61DBE1D}" srcOrd="4" destOrd="0" presId="urn:microsoft.com/office/officeart/2005/8/layout/vList2"/>
    <dgm:cxn modelId="{F0F00D5A-6EC4-4678-BF1A-6E08B73E2A26}" type="presParOf" srcId="{D6813C9D-5647-4594-989D-818E1435144B}" destId="{3A359CC9-71D3-482A-AEB0-5FABCA2719ED}" srcOrd="5" destOrd="0" presId="urn:microsoft.com/office/officeart/2005/8/layout/vList2"/>
    <dgm:cxn modelId="{684D5718-CC7D-43A7-AC58-4D409C5DBFAA}" type="presParOf" srcId="{D6813C9D-5647-4594-989D-818E1435144B}" destId="{841DD666-A6FA-4964-A7BD-42AC12F671FE}" srcOrd="6" destOrd="0" presId="urn:microsoft.com/office/officeart/2005/8/layout/vList2"/>
    <dgm:cxn modelId="{EA3443B4-20D2-45E2-A33F-6335A265F0D9}" type="presParOf" srcId="{D6813C9D-5647-4594-989D-818E1435144B}" destId="{EFCB3B1E-8FE9-4F9F-80A5-53A39951F407}" srcOrd="7" destOrd="0" presId="urn:microsoft.com/office/officeart/2005/8/layout/vList2"/>
    <dgm:cxn modelId="{B0268357-AF65-4604-9B11-8FA7116F7522}" type="presParOf" srcId="{D6813C9D-5647-4594-989D-818E1435144B}" destId="{AFAF6B14-5382-435A-B9B5-92540E4F5924}" srcOrd="8" destOrd="0" presId="urn:microsoft.com/office/officeart/2005/8/layout/vList2"/>
    <dgm:cxn modelId="{FB31A1A6-9786-4FD7-807E-DD1E02860998}" type="presParOf" srcId="{D6813C9D-5647-4594-989D-818E1435144B}" destId="{18C40AFA-E2EE-4941-98F4-40E66979CF7A}" srcOrd="9" destOrd="0" presId="urn:microsoft.com/office/officeart/2005/8/layout/vList2"/>
    <dgm:cxn modelId="{E54CE485-467C-45E2-A59C-693A91107EA4}" type="presParOf" srcId="{D6813C9D-5647-4594-989D-818E1435144B}" destId="{514E5C23-F196-4926-A214-6128CA5EDD6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F5A49E9-203E-4171-8EAF-7123FFAD5E4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0E590B5-2C3F-4734-90DA-E394AB3B26AF}">
      <dgm:prSet/>
      <dgm:spPr/>
      <dgm:t>
        <a:bodyPr/>
        <a:lstStyle/>
        <a:p>
          <a:r>
            <a:rPr lang="hr-HR" dirty="0"/>
            <a:t>VIII. stoljeće pr. Krista naseobine izvan grčkog područja</a:t>
          </a:r>
          <a:endParaRPr lang="en-US" dirty="0"/>
        </a:p>
      </dgm:t>
    </dgm:pt>
    <dgm:pt modelId="{2880A8B9-84C8-498D-B74E-D118E16E7EA4}" type="parTrans" cxnId="{2C005BBC-5269-48EF-A69A-0DEE32AF7202}">
      <dgm:prSet/>
      <dgm:spPr/>
      <dgm:t>
        <a:bodyPr/>
        <a:lstStyle/>
        <a:p>
          <a:endParaRPr lang="en-US"/>
        </a:p>
      </dgm:t>
    </dgm:pt>
    <dgm:pt modelId="{0BA139AC-FE2C-4A1E-89C1-94A9AB923CDC}" type="sibTrans" cxnId="{2C005BBC-5269-48EF-A69A-0DEE32AF7202}">
      <dgm:prSet/>
      <dgm:spPr/>
      <dgm:t>
        <a:bodyPr/>
        <a:lstStyle/>
        <a:p>
          <a:endParaRPr lang="en-US"/>
        </a:p>
      </dgm:t>
    </dgm:pt>
    <dgm:pt modelId="{DBFC98A5-86CA-4959-8A44-B524CF3C5CB1}">
      <dgm:prSet/>
      <dgm:spPr/>
      <dgm:t>
        <a:bodyPr/>
        <a:lstStyle/>
        <a:p>
          <a:r>
            <a:rPr lang="hr-HR" dirty="0"/>
            <a:t>Prenapučenost polisa i nedostatak plodne zemlje</a:t>
          </a:r>
          <a:endParaRPr lang="en-US" dirty="0"/>
        </a:p>
      </dgm:t>
    </dgm:pt>
    <dgm:pt modelId="{DDF57BD3-B823-4263-B3D7-436DC3B91FD1}" type="parTrans" cxnId="{83C6BD9C-8EEB-4F1B-90E2-7A6F6B5586C3}">
      <dgm:prSet/>
      <dgm:spPr/>
      <dgm:t>
        <a:bodyPr/>
        <a:lstStyle/>
        <a:p>
          <a:endParaRPr lang="en-US"/>
        </a:p>
      </dgm:t>
    </dgm:pt>
    <dgm:pt modelId="{53C0901E-41D1-40FB-BFA3-B98DE58B1EDF}" type="sibTrans" cxnId="{83C6BD9C-8EEB-4F1B-90E2-7A6F6B5586C3}">
      <dgm:prSet/>
      <dgm:spPr/>
      <dgm:t>
        <a:bodyPr/>
        <a:lstStyle/>
        <a:p>
          <a:endParaRPr lang="en-US"/>
        </a:p>
      </dgm:t>
    </dgm:pt>
    <dgm:pt modelId="{0938F536-77C7-404A-B1E5-FE7FAFBAE98A}">
      <dgm:prSet/>
      <dgm:spPr/>
      <dgm:t>
        <a:bodyPr/>
        <a:lstStyle/>
        <a:p>
          <a:r>
            <a:rPr lang="hr-HR" dirty="0"/>
            <a:t>Nedostatak hrane</a:t>
          </a:r>
          <a:endParaRPr lang="en-US" dirty="0"/>
        </a:p>
      </dgm:t>
    </dgm:pt>
    <dgm:pt modelId="{858D8A86-C0DE-46FA-8AF2-4B79B375ADB1}" type="parTrans" cxnId="{6C31B61C-B95E-4BB7-8FF2-710259C43168}">
      <dgm:prSet/>
      <dgm:spPr/>
      <dgm:t>
        <a:bodyPr/>
        <a:lstStyle/>
        <a:p>
          <a:endParaRPr lang="en-US"/>
        </a:p>
      </dgm:t>
    </dgm:pt>
    <dgm:pt modelId="{15977CBE-AF8D-4AA5-BEB4-987E53C20FBF}" type="sibTrans" cxnId="{6C31B61C-B95E-4BB7-8FF2-710259C43168}">
      <dgm:prSet/>
      <dgm:spPr/>
      <dgm:t>
        <a:bodyPr/>
        <a:lstStyle/>
        <a:p>
          <a:endParaRPr lang="en-US"/>
        </a:p>
      </dgm:t>
    </dgm:pt>
    <dgm:pt modelId="{63069F10-0457-4D13-AC87-0505D77979BF}">
      <dgm:prSet/>
      <dgm:spPr/>
      <dgm:t>
        <a:bodyPr/>
        <a:lstStyle/>
        <a:p>
          <a:r>
            <a:rPr lang="hr-HR" dirty="0"/>
            <a:t>Strah od dužničkog ropstva</a:t>
          </a:r>
          <a:endParaRPr lang="en-US" dirty="0"/>
        </a:p>
      </dgm:t>
    </dgm:pt>
    <dgm:pt modelId="{407517FE-AF4D-4803-B0A4-C737EE34CA06}" type="parTrans" cxnId="{8588DE87-11CB-42DF-B969-7346C7069F80}">
      <dgm:prSet/>
      <dgm:spPr/>
      <dgm:t>
        <a:bodyPr/>
        <a:lstStyle/>
        <a:p>
          <a:endParaRPr lang="en-US"/>
        </a:p>
      </dgm:t>
    </dgm:pt>
    <dgm:pt modelId="{BA7DBCB1-8930-401A-B576-03A369A896BF}" type="sibTrans" cxnId="{8588DE87-11CB-42DF-B969-7346C7069F80}">
      <dgm:prSet/>
      <dgm:spPr/>
      <dgm:t>
        <a:bodyPr/>
        <a:lstStyle/>
        <a:p>
          <a:endParaRPr lang="en-US"/>
        </a:p>
      </dgm:t>
    </dgm:pt>
    <dgm:pt modelId="{147F7B00-58FA-4DD8-85AE-19B54349EBC1}" type="pres">
      <dgm:prSet presAssocID="{BF5A49E9-203E-4171-8EAF-7123FFAD5E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D52F2C4-44BA-4B35-8405-53C23A5215F1}" type="pres">
      <dgm:prSet presAssocID="{D0E590B5-2C3F-4734-90DA-E394AB3B26A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46F0C2C-55D7-4D57-9D62-4BED40547AD2}" type="pres">
      <dgm:prSet presAssocID="{0BA139AC-FE2C-4A1E-89C1-94A9AB923CDC}" presName="spacer" presStyleCnt="0"/>
      <dgm:spPr/>
    </dgm:pt>
    <dgm:pt modelId="{BEAC4DEC-36C1-4074-A041-DA8EFD45DC0A}" type="pres">
      <dgm:prSet presAssocID="{DBFC98A5-86CA-4959-8A44-B524CF3C5CB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B82FF73-6AFE-4DC4-B08D-78EF3D4F7CC4}" type="pres">
      <dgm:prSet presAssocID="{53C0901E-41D1-40FB-BFA3-B98DE58B1EDF}" presName="spacer" presStyleCnt="0"/>
      <dgm:spPr/>
    </dgm:pt>
    <dgm:pt modelId="{A5B269BF-E657-4EA1-80CF-C671D1D5F5CD}" type="pres">
      <dgm:prSet presAssocID="{0938F536-77C7-404A-B1E5-FE7FAFBAE98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B4981A8-C84D-4284-BB8A-E322D682FCD5}" type="pres">
      <dgm:prSet presAssocID="{15977CBE-AF8D-4AA5-BEB4-987E53C20FBF}" presName="spacer" presStyleCnt="0"/>
      <dgm:spPr/>
    </dgm:pt>
    <dgm:pt modelId="{395112BE-59F5-4BB6-B55A-1794A792D219}" type="pres">
      <dgm:prSet presAssocID="{63069F10-0457-4D13-AC87-0505D77979B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588DE87-11CB-42DF-B969-7346C7069F80}" srcId="{BF5A49E9-203E-4171-8EAF-7123FFAD5E43}" destId="{63069F10-0457-4D13-AC87-0505D77979BF}" srcOrd="3" destOrd="0" parTransId="{407517FE-AF4D-4803-B0A4-C737EE34CA06}" sibTransId="{BA7DBCB1-8930-401A-B576-03A369A896BF}"/>
    <dgm:cxn modelId="{692005E6-F5AC-4325-8889-698552D2011A}" type="presOf" srcId="{BF5A49E9-203E-4171-8EAF-7123FFAD5E43}" destId="{147F7B00-58FA-4DD8-85AE-19B54349EBC1}" srcOrd="0" destOrd="0" presId="urn:microsoft.com/office/officeart/2005/8/layout/vList2"/>
    <dgm:cxn modelId="{61DBD396-5FD0-49C1-8586-C11CAA3E78FE}" type="presOf" srcId="{63069F10-0457-4D13-AC87-0505D77979BF}" destId="{395112BE-59F5-4BB6-B55A-1794A792D219}" srcOrd="0" destOrd="0" presId="urn:microsoft.com/office/officeart/2005/8/layout/vList2"/>
    <dgm:cxn modelId="{52A230E0-E93B-41CF-9ED9-B829D2A2E0B6}" type="presOf" srcId="{0938F536-77C7-404A-B1E5-FE7FAFBAE98A}" destId="{A5B269BF-E657-4EA1-80CF-C671D1D5F5CD}" srcOrd="0" destOrd="0" presId="urn:microsoft.com/office/officeart/2005/8/layout/vList2"/>
    <dgm:cxn modelId="{2C005BBC-5269-48EF-A69A-0DEE32AF7202}" srcId="{BF5A49E9-203E-4171-8EAF-7123FFAD5E43}" destId="{D0E590B5-2C3F-4734-90DA-E394AB3B26AF}" srcOrd="0" destOrd="0" parTransId="{2880A8B9-84C8-498D-B74E-D118E16E7EA4}" sibTransId="{0BA139AC-FE2C-4A1E-89C1-94A9AB923CDC}"/>
    <dgm:cxn modelId="{83C6BD9C-8EEB-4F1B-90E2-7A6F6B5586C3}" srcId="{BF5A49E9-203E-4171-8EAF-7123FFAD5E43}" destId="{DBFC98A5-86CA-4959-8A44-B524CF3C5CB1}" srcOrd="1" destOrd="0" parTransId="{DDF57BD3-B823-4263-B3D7-436DC3B91FD1}" sibTransId="{53C0901E-41D1-40FB-BFA3-B98DE58B1EDF}"/>
    <dgm:cxn modelId="{3DB79619-0B39-4817-84D7-67C30EE2C784}" type="presOf" srcId="{DBFC98A5-86CA-4959-8A44-B524CF3C5CB1}" destId="{BEAC4DEC-36C1-4074-A041-DA8EFD45DC0A}" srcOrd="0" destOrd="0" presId="urn:microsoft.com/office/officeart/2005/8/layout/vList2"/>
    <dgm:cxn modelId="{6C31B61C-B95E-4BB7-8FF2-710259C43168}" srcId="{BF5A49E9-203E-4171-8EAF-7123FFAD5E43}" destId="{0938F536-77C7-404A-B1E5-FE7FAFBAE98A}" srcOrd="2" destOrd="0" parTransId="{858D8A86-C0DE-46FA-8AF2-4B79B375ADB1}" sibTransId="{15977CBE-AF8D-4AA5-BEB4-987E53C20FBF}"/>
    <dgm:cxn modelId="{7C83CB99-1AA2-458F-A77F-4A875E93A2D0}" type="presOf" srcId="{D0E590B5-2C3F-4734-90DA-E394AB3B26AF}" destId="{7D52F2C4-44BA-4B35-8405-53C23A5215F1}" srcOrd="0" destOrd="0" presId="urn:microsoft.com/office/officeart/2005/8/layout/vList2"/>
    <dgm:cxn modelId="{49E8C87A-8575-414D-830A-1130C173AF6E}" type="presParOf" srcId="{147F7B00-58FA-4DD8-85AE-19B54349EBC1}" destId="{7D52F2C4-44BA-4B35-8405-53C23A5215F1}" srcOrd="0" destOrd="0" presId="urn:microsoft.com/office/officeart/2005/8/layout/vList2"/>
    <dgm:cxn modelId="{53A0C643-A2D7-45B2-BA1C-556FF150DD3D}" type="presParOf" srcId="{147F7B00-58FA-4DD8-85AE-19B54349EBC1}" destId="{B46F0C2C-55D7-4D57-9D62-4BED40547AD2}" srcOrd="1" destOrd="0" presId="urn:microsoft.com/office/officeart/2005/8/layout/vList2"/>
    <dgm:cxn modelId="{03011D0B-DBDC-4411-ABFF-8AEA5EE1B6D9}" type="presParOf" srcId="{147F7B00-58FA-4DD8-85AE-19B54349EBC1}" destId="{BEAC4DEC-36C1-4074-A041-DA8EFD45DC0A}" srcOrd="2" destOrd="0" presId="urn:microsoft.com/office/officeart/2005/8/layout/vList2"/>
    <dgm:cxn modelId="{490EDCA5-FA59-4F3F-B787-182D733DCA0F}" type="presParOf" srcId="{147F7B00-58FA-4DD8-85AE-19B54349EBC1}" destId="{AB82FF73-6AFE-4DC4-B08D-78EF3D4F7CC4}" srcOrd="3" destOrd="0" presId="urn:microsoft.com/office/officeart/2005/8/layout/vList2"/>
    <dgm:cxn modelId="{53CD03EB-1376-4C44-B07E-4049BF32D049}" type="presParOf" srcId="{147F7B00-58FA-4DD8-85AE-19B54349EBC1}" destId="{A5B269BF-E657-4EA1-80CF-C671D1D5F5CD}" srcOrd="4" destOrd="0" presId="urn:microsoft.com/office/officeart/2005/8/layout/vList2"/>
    <dgm:cxn modelId="{9D17DCD6-CBDD-48DF-B8F0-5863494E858B}" type="presParOf" srcId="{147F7B00-58FA-4DD8-85AE-19B54349EBC1}" destId="{8B4981A8-C84D-4284-BB8A-E322D682FCD5}" srcOrd="5" destOrd="0" presId="urn:microsoft.com/office/officeart/2005/8/layout/vList2"/>
    <dgm:cxn modelId="{4F3A6342-4531-429B-A8EE-C738CB6EB8F9}" type="presParOf" srcId="{147F7B00-58FA-4DD8-85AE-19B54349EBC1}" destId="{395112BE-59F5-4BB6-B55A-1794A792D21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E004DA4-33B7-4BB7-831B-BF4B13900F1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D2BB676-32CF-4319-9473-08EC1CE1C180}">
      <dgm:prSet/>
      <dgm:spPr/>
      <dgm:t>
        <a:bodyPr/>
        <a:lstStyle/>
        <a:p>
          <a:r>
            <a:rPr lang="hr-HR"/>
            <a:t>Razvoj obrtništva i trgovine</a:t>
          </a:r>
          <a:endParaRPr lang="en-US"/>
        </a:p>
      </dgm:t>
    </dgm:pt>
    <dgm:pt modelId="{B1037BE5-C790-4919-864E-E74F6A552774}" type="parTrans" cxnId="{4D369014-129D-488A-ADAA-9D2585A761C2}">
      <dgm:prSet/>
      <dgm:spPr/>
      <dgm:t>
        <a:bodyPr/>
        <a:lstStyle/>
        <a:p>
          <a:endParaRPr lang="en-US"/>
        </a:p>
      </dgm:t>
    </dgm:pt>
    <dgm:pt modelId="{24CE0B2D-0E31-4EBE-995A-143309CBD5E7}" type="sibTrans" cxnId="{4D369014-129D-488A-ADAA-9D2585A761C2}">
      <dgm:prSet/>
      <dgm:spPr/>
      <dgm:t>
        <a:bodyPr/>
        <a:lstStyle/>
        <a:p>
          <a:endParaRPr lang="en-US"/>
        </a:p>
      </dgm:t>
    </dgm:pt>
    <dgm:pt modelId="{1E206328-47D8-4200-8DDE-02BE5B60B752}">
      <dgm:prSet/>
      <dgm:spPr/>
      <dgm:t>
        <a:bodyPr/>
        <a:lstStyle/>
        <a:p>
          <a:r>
            <a:rPr lang="hr-HR"/>
            <a:t>Trgovina na Sredozemlju, Jadranu i obalama Crnog mora</a:t>
          </a:r>
          <a:endParaRPr lang="en-US"/>
        </a:p>
      </dgm:t>
    </dgm:pt>
    <dgm:pt modelId="{16241EC4-A576-417E-BF39-4A23A47FB6B7}" type="parTrans" cxnId="{FF6D60DE-405E-4A29-B1C9-8C64EFC70B5D}">
      <dgm:prSet/>
      <dgm:spPr/>
      <dgm:t>
        <a:bodyPr/>
        <a:lstStyle/>
        <a:p>
          <a:endParaRPr lang="en-US"/>
        </a:p>
      </dgm:t>
    </dgm:pt>
    <dgm:pt modelId="{255558F2-FC6E-4FAD-B794-649C1ADE7FA1}" type="sibTrans" cxnId="{FF6D60DE-405E-4A29-B1C9-8C64EFC70B5D}">
      <dgm:prSet/>
      <dgm:spPr/>
      <dgm:t>
        <a:bodyPr/>
        <a:lstStyle/>
        <a:p>
          <a:endParaRPr lang="en-US"/>
        </a:p>
      </dgm:t>
    </dgm:pt>
    <dgm:pt modelId="{EF448E0C-B443-4D34-80AA-14FE371BA457}">
      <dgm:prSet/>
      <dgm:spPr/>
      <dgm:t>
        <a:bodyPr/>
        <a:lstStyle/>
        <a:p>
          <a:r>
            <a:rPr lang="hr-HR"/>
            <a:t>Kolonizacija Sredozemlja</a:t>
          </a:r>
          <a:endParaRPr lang="en-US"/>
        </a:p>
      </dgm:t>
    </dgm:pt>
    <dgm:pt modelId="{3465C326-A347-4085-A79D-573713D36C2D}" type="parTrans" cxnId="{D2D24390-68E8-48AD-990E-CF07E6A3FAB7}">
      <dgm:prSet/>
      <dgm:spPr/>
      <dgm:t>
        <a:bodyPr/>
        <a:lstStyle/>
        <a:p>
          <a:endParaRPr lang="en-US"/>
        </a:p>
      </dgm:t>
    </dgm:pt>
    <dgm:pt modelId="{79E2D95D-3038-4F4C-8904-86567E55EC6B}" type="sibTrans" cxnId="{D2D24390-68E8-48AD-990E-CF07E6A3FAB7}">
      <dgm:prSet/>
      <dgm:spPr/>
      <dgm:t>
        <a:bodyPr/>
        <a:lstStyle/>
        <a:p>
          <a:endParaRPr lang="en-US"/>
        </a:p>
      </dgm:t>
    </dgm:pt>
    <dgm:pt modelId="{908D3503-CB37-46FB-AAB2-91569DDCB75C}">
      <dgm:prSet/>
      <dgm:spPr/>
      <dgm:t>
        <a:bodyPr/>
        <a:lstStyle/>
        <a:p>
          <a:r>
            <a:rPr lang="hr-HR" dirty="0"/>
            <a:t>Izvoz: oružja, skupocjenog nakita, lijepo ukrašene keramike, tkanine, vina i ulja</a:t>
          </a:r>
          <a:endParaRPr lang="en-US" dirty="0"/>
        </a:p>
      </dgm:t>
    </dgm:pt>
    <dgm:pt modelId="{DBFB9A89-3DA4-4F02-92D6-0B9FE97CFC62}" type="parTrans" cxnId="{A4269B4D-01BC-45E7-A1C9-6A6E0DABC2F5}">
      <dgm:prSet/>
      <dgm:spPr/>
      <dgm:t>
        <a:bodyPr/>
        <a:lstStyle/>
        <a:p>
          <a:endParaRPr lang="en-US"/>
        </a:p>
      </dgm:t>
    </dgm:pt>
    <dgm:pt modelId="{43B0D470-6F16-4C65-8B8C-6516E0CE53BB}" type="sibTrans" cxnId="{A4269B4D-01BC-45E7-A1C9-6A6E0DABC2F5}">
      <dgm:prSet/>
      <dgm:spPr/>
      <dgm:t>
        <a:bodyPr/>
        <a:lstStyle/>
        <a:p>
          <a:endParaRPr lang="en-US"/>
        </a:p>
      </dgm:t>
    </dgm:pt>
    <dgm:pt modelId="{F4115DFE-CFFC-4C2E-A7C3-45737DD5C974}" type="pres">
      <dgm:prSet presAssocID="{DE004DA4-33B7-4BB7-831B-BF4B13900F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18FBA4D-1B86-4E28-A3BD-0F71391343E2}" type="pres">
      <dgm:prSet presAssocID="{3D2BB676-32CF-4319-9473-08EC1CE1C18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06F38EC-54D1-4889-82E2-1B67667D99BF}" type="pres">
      <dgm:prSet presAssocID="{24CE0B2D-0E31-4EBE-995A-143309CBD5E7}" presName="spacer" presStyleCnt="0"/>
      <dgm:spPr/>
    </dgm:pt>
    <dgm:pt modelId="{7D5D42CB-08E6-4EB8-B96F-8805FA7AF700}" type="pres">
      <dgm:prSet presAssocID="{1E206328-47D8-4200-8DDE-02BE5B60B75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1A93AE5-1604-4328-A2EB-54E24E365DEC}" type="pres">
      <dgm:prSet presAssocID="{255558F2-FC6E-4FAD-B794-649C1ADE7FA1}" presName="spacer" presStyleCnt="0"/>
      <dgm:spPr/>
    </dgm:pt>
    <dgm:pt modelId="{E52D26BD-E1AD-4E92-9DC1-A2A395029419}" type="pres">
      <dgm:prSet presAssocID="{EF448E0C-B443-4D34-80AA-14FE371BA45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BC481BC-B0DC-4D5A-B2D1-B1124A903577}" type="pres">
      <dgm:prSet presAssocID="{79E2D95D-3038-4F4C-8904-86567E55EC6B}" presName="spacer" presStyleCnt="0"/>
      <dgm:spPr/>
    </dgm:pt>
    <dgm:pt modelId="{8E42870D-BB7D-4C39-9081-A415808B0E50}" type="pres">
      <dgm:prSet presAssocID="{908D3503-CB37-46FB-AAB2-91569DDCB75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D369014-129D-488A-ADAA-9D2585A761C2}" srcId="{DE004DA4-33B7-4BB7-831B-BF4B13900F12}" destId="{3D2BB676-32CF-4319-9473-08EC1CE1C180}" srcOrd="0" destOrd="0" parTransId="{B1037BE5-C790-4919-864E-E74F6A552774}" sibTransId="{24CE0B2D-0E31-4EBE-995A-143309CBD5E7}"/>
    <dgm:cxn modelId="{FF6D60DE-405E-4A29-B1C9-8C64EFC70B5D}" srcId="{DE004DA4-33B7-4BB7-831B-BF4B13900F12}" destId="{1E206328-47D8-4200-8DDE-02BE5B60B752}" srcOrd="1" destOrd="0" parTransId="{16241EC4-A576-417E-BF39-4A23A47FB6B7}" sibTransId="{255558F2-FC6E-4FAD-B794-649C1ADE7FA1}"/>
    <dgm:cxn modelId="{ABC068FA-14DF-4F27-9429-8FAE930AD1A5}" type="presOf" srcId="{3D2BB676-32CF-4319-9473-08EC1CE1C180}" destId="{918FBA4D-1B86-4E28-A3BD-0F71391343E2}" srcOrd="0" destOrd="0" presId="urn:microsoft.com/office/officeart/2005/8/layout/vList2"/>
    <dgm:cxn modelId="{8B8DA706-0427-40BD-A90E-ABD4B6D92600}" type="presOf" srcId="{908D3503-CB37-46FB-AAB2-91569DDCB75C}" destId="{8E42870D-BB7D-4C39-9081-A415808B0E50}" srcOrd="0" destOrd="0" presId="urn:microsoft.com/office/officeart/2005/8/layout/vList2"/>
    <dgm:cxn modelId="{7F286441-5F6C-4741-BBD4-B14AD713D17F}" type="presOf" srcId="{DE004DA4-33B7-4BB7-831B-BF4B13900F12}" destId="{F4115DFE-CFFC-4C2E-A7C3-45737DD5C974}" srcOrd="0" destOrd="0" presId="urn:microsoft.com/office/officeart/2005/8/layout/vList2"/>
    <dgm:cxn modelId="{E1D2AF3A-D76F-4518-9EE8-ADE396B04493}" type="presOf" srcId="{EF448E0C-B443-4D34-80AA-14FE371BA457}" destId="{E52D26BD-E1AD-4E92-9DC1-A2A395029419}" srcOrd="0" destOrd="0" presId="urn:microsoft.com/office/officeart/2005/8/layout/vList2"/>
    <dgm:cxn modelId="{D2D24390-68E8-48AD-990E-CF07E6A3FAB7}" srcId="{DE004DA4-33B7-4BB7-831B-BF4B13900F12}" destId="{EF448E0C-B443-4D34-80AA-14FE371BA457}" srcOrd="2" destOrd="0" parTransId="{3465C326-A347-4085-A79D-573713D36C2D}" sibTransId="{79E2D95D-3038-4F4C-8904-86567E55EC6B}"/>
    <dgm:cxn modelId="{77FD88C4-9387-452E-8DC5-357C932C82CA}" type="presOf" srcId="{1E206328-47D8-4200-8DDE-02BE5B60B752}" destId="{7D5D42CB-08E6-4EB8-B96F-8805FA7AF700}" srcOrd="0" destOrd="0" presId="urn:microsoft.com/office/officeart/2005/8/layout/vList2"/>
    <dgm:cxn modelId="{A4269B4D-01BC-45E7-A1C9-6A6E0DABC2F5}" srcId="{DE004DA4-33B7-4BB7-831B-BF4B13900F12}" destId="{908D3503-CB37-46FB-AAB2-91569DDCB75C}" srcOrd="3" destOrd="0" parTransId="{DBFB9A89-3DA4-4F02-92D6-0B9FE97CFC62}" sibTransId="{43B0D470-6F16-4C65-8B8C-6516E0CE53BB}"/>
    <dgm:cxn modelId="{398FC517-AFC7-4AEC-B05C-6616D1BE075B}" type="presParOf" srcId="{F4115DFE-CFFC-4C2E-A7C3-45737DD5C974}" destId="{918FBA4D-1B86-4E28-A3BD-0F71391343E2}" srcOrd="0" destOrd="0" presId="urn:microsoft.com/office/officeart/2005/8/layout/vList2"/>
    <dgm:cxn modelId="{2CE42679-016C-40C1-BFC2-D0CC405D1B98}" type="presParOf" srcId="{F4115DFE-CFFC-4C2E-A7C3-45737DD5C974}" destId="{306F38EC-54D1-4889-82E2-1B67667D99BF}" srcOrd="1" destOrd="0" presId="urn:microsoft.com/office/officeart/2005/8/layout/vList2"/>
    <dgm:cxn modelId="{C1B2B812-959A-49F7-BF5C-BA6D0F167123}" type="presParOf" srcId="{F4115DFE-CFFC-4C2E-A7C3-45737DD5C974}" destId="{7D5D42CB-08E6-4EB8-B96F-8805FA7AF700}" srcOrd="2" destOrd="0" presId="urn:microsoft.com/office/officeart/2005/8/layout/vList2"/>
    <dgm:cxn modelId="{CEB43746-C63D-43B6-B9C8-CA8DBE2A4D4F}" type="presParOf" srcId="{F4115DFE-CFFC-4C2E-A7C3-45737DD5C974}" destId="{91A93AE5-1604-4328-A2EB-54E24E365DEC}" srcOrd="3" destOrd="0" presId="urn:microsoft.com/office/officeart/2005/8/layout/vList2"/>
    <dgm:cxn modelId="{5CB1DE37-5179-423F-B18F-DC7180179359}" type="presParOf" srcId="{F4115DFE-CFFC-4C2E-A7C3-45737DD5C974}" destId="{E52D26BD-E1AD-4E92-9DC1-A2A395029419}" srcOrd="4" destOrd="0" presId="urn:microsoft.com/office/officeart/2005/8/layout/vList2"/>
    <dgm:cxn modelId="{C3AEA60B-367D-47B0-97C6-A6244AC87570}" type="presParOf" srcId="{F4115DFE-CFFC-4C2E-A7C3-45737DD5C974}" destId="{9BC481BC-B0DC-4D5A-B2D1-B1124A903577}" srcOrd="5" destOrd="0" presId="urn:microsoft.com/office/officeart/2005/8/layout/vList2"/>
    <dgm:cxn modelId="{E28924AB-50B9-43D8-89CE-BCC1470A152E}" type="presParOf" srcId="{F4115DFE-CFFC-4C2E-A7C3-45737DD5C974}" destId="{8E42870D-BB7D-4C39-9081-A415808B0E5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97CC9A-90DE-42A7-87E8-425F9DF87329}">
      <dsp:nvSpPr>
        <dsp:cNvPr id="0" name=""/>
        <dsp:cNvSpPr/>
      </dsp:nvSpPr>
      <dsp:spPr>
        <a:xfrm>
          <a:off x="225044" y="0"/>
          <a:ext cx="4119608" cy="4119608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9A1DD2-0FFA-463E-8FEF-6C1B69FBB94A}">
      <dsp:nvSpPr>
        <dsp:cNvPr id="0" name=""/>
        <dsp:cNvSpPr/>
      </dsp:nvSpPr>
      <dsp:spPr>
        <a:xfrm>
          <a:off x="616406" y="391362"/>
          <a:ext cx="1606647" cy="160664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Povlašteni položaj u društvu</a:t>
          </a:r>
          <a:endParaRPr lang="en-US" sz="2200" kern="1200" dirty="0"/>
        </a:p>
      </dsp:txBody>
      <dsp:txXfrm>
        <a:off x="616406" y="391362"/>
        <a:ext cx="1606647" cy="1606647"/>
      </dsp:txXfrm>
    </dsp:sp>
    <dsp:sp modelId="{8E9A7EDF-538C-4899-BBBA-224D0A47076F}">
      <dsp:nvSpPr>
        <dsp:cNvPr id="0" name=""/>
        <dsp:cNvSpPr/>
      </dsp:nvSpPr>
      <dsp:spPr>
        <a:xfrm>
          <a:off x="2346642" y="391362"/>
          <a:ext cx="1606647" cy="1606647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Vlasnici velikih zemljišnih posjeda</a:t>
          </a:r>
          <a:endParaRPr lang="en-US" sz="2200" kern="1200"/>
        </a:p>
      </dsp:txBody>
      <dsp:txXfrm>
        <a:off x="2346642" y="391362"/>
        <a:ext cx="1606647" cy="1606647"/>
      </dsp:txXfrm>
    </dsp:sp>
    <dsp:sp modelId="{DE7957E6-F111-445D-9DBA-8672F96B8F6D}">
      <dsp:nvSpPr>
        <dsp:cNvPr id="0" name=""/>
        <dsp:cNvSpPr/>
      </dsp:nvSpPr>
      <dsp:spPr>
        <a:xfrm>
          <a:off x="616406" y="2121598"/>
          <a:ext cx="1606647" cy="1606647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Politička prava</a:t>
          </a:r>
          <a:endParaRPr lang="en-US" sz="2200" kern="1200"/>
        </a:p>
      </dsp:txBody>
      <dsp:txXfrm>
        <a:off x="616406" y="2121598"/>
        <a:ext cx="1606647" cy="1606647"/>
      </dsp:txXfrm>
    </dsp:sp>
    <dsp:sp modelId="{3A6F8624-BEEA-46F6-9F59-337336C2EE49}">
      <dsp:nvSpPr>
        <dsp:cNvPr id="0" name=""/>
        <dsp:cNvSpPr/>
      </dsp:nvSpPr>
      <dsp:spPr>
        <a:xfrm>
          <a:off x="2346642" y="2121598"/>
          <a:ext cx="1606647" cy="1606647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Strogi vojnički odgoj</a:t>
          </a:r>
          <a:endParaRPr lang="en-US" sz="2200" kern="1200"/>
        </a:p>
      </dsp:txBody>
      <dsp:txXfrm>
        <a:off x="2346642" y="2121598"/>
        <a:ext cx="1606647" cy="1606647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BFEB5B-9F0A-47E8-9FAD-2A47707995F3}">
      <dsp:nvSpPr>
        <dsp:cNvPr id="0" name=""/>
        <dsp:cNvSpPr/>
      </dsp:nvSpPr>
      <dsp:spPr>
        <a:xfrm>
          <a:off x="0" y="685"/>
          <a:ext cx="4569696" cy="7558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/>
            <a:t>VIII. stoljeće </a:t>
          </a:r>
          <a:r>
            <a:rPr lang="hr-HR" sz="1900" kern="1200" dirty="0" err="1"/>
            <a:t>pr</a:t>
          </a:r>
          <a:r>
            <a:rPr lang="hr-HR" sz="1900" kern="1200" dirty="0"/>
            <a:t>. Krista naseobine izvan grčkog područja</a:t>
          </a:r>
          <a:endParaRPr lang="en-US" sz="1900" kern="1200" dirty="0"/>
        </a:p>
      </dsp:txBody>
      <dsp:txXfrm>
        <a:off x="0" y="685"/>
        <a:ext cx="4569696" cy="755820"/>
      </dsp:txXfrm>
    </dsp:sp>
    <dsp:sp modelId="{823B55C5-C090-4DBE-B4C5-A1608012C3D5}">
      <dsp:nvSpPr>
        <dsp:cNvPr id="0" name=""/>
        <dsp:cNvSpPr/>
      </dsp:nvSpPr>
      <dsp:spPr>
        <a:xfrm>
          <a:off x="0" y="811225"/>
          <a:ext cx="4569696" cy="75582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/>
            <a:t>Prenapučenost polisa i nedostatak hrane</a:t>
          </a:r>
          <a:endParaRPr lang="en-US" sz="1900" kern="1200" dirty="0"/>
        </a:p>
      </dsp:txBody>
      <dsp:txXfrm>
        <a:off x="0" y="811225"/>
        <a:ext cx="4569696" cy="755820"/>
      </dsp:txXfrm>
    </dsp:sp>
    <dsp:sp modelId="{A7C92103-0C59-44AF-AAFD-38F1CB67F8B0}">
      <dsp:nvSpPr>
        <dsp:cNvPr id="0" name=""/>
        <dsp:cNvSpPr/>
      </dsp:nvSpPr>
      <dsp:spPr>
        <a:xfrm>
          <a:off x="0" y="1621766"/>
          <a:ext cx="4569696" cy="75582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/>
            <a:t>Strah od dužničkog ropstva</a:t>
          </a:r>
          <a:endParaRPr lang="en-US" sz="1900" kern="1200"/>
        </a:p>
      </dsp:txBody>
      <dsp:txXfrm>
        <a:off x="0" y="1621766"/>
        <a:ext cx="4569696" cy="755820"/>
      </dsp:txXfrm>
    </dsp:sp>
    <dsp:sp modelId="{08866727-45F9-4542-902D-DD7497177077}">
      <dsp:nvSpPr>
        <dsp:cNvPr id="0" name=""/>
        <dsp:cNvSpPr/>
      </dsp:nvSpPr>
      <dsp:spPr>
        <a:xfrm>
          <a:off x="0" y="2432306"/>
          <a:ext cx="4569696" cy="75582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/>
            <a:t>Kolonizacija Sredozemlja</a:t>
          </a:r>
          <a:endParaRPr lang="en-US" sz="1900" kern="1200"/>
        </a:p>
      </dsp:txBody>
      <dsp:txXfrm>
        <a:off x="0" y="2432306"/>
        <a:ext cx="4569696" cy="755820"/>
      </dsp:txXfrm>
    </dsp:sp>
    <dsp:sp modelId="{13D16F25-C7A3-440F-B6E8-4E52C401CEF3}">
      <dsp:nvSpPr>
        <dsp:cNvPr id="0" name=""/>
        <dsp:cNvSpPr/>
      </dsp:nvSpPr>
      <dsp:spPr>
        <a:xfrm>
          <a:off x="0" y="3242846"/>
          <a:ext cx="4569696" cy="75582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/>
            <a:t>Izvoz: oružja, skupocjenog nakita, lijepo ukrašene keramike, tkanine, vina i ulja</a:t>
          </a:r>
          <a:endParaRPr lang="en-US" sz="1900" kern="1200"/>
        </a:p>
      </dsp:txBody>
      <dsp:txXfrm>
        <a:off x="0" y="3242846"/>
        <a:ext cx="4569696" cy="7558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5EEE75-DA5E-4D4C-BF0A-30D490946E70}">
      <dsp:nvSpPr>
        <dsp:cNvPr id="0" name=""/>
        <dsp:cNvSpPr/>
      </dsp:nvSpPr>
      <dsp:spPr>
        <a:xfrm>
          <a:off x="596" y="695317"/>
          <a:ext cx="2325719" cy="13954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/>
            <a:t>Nastanjivali prostor oko Sparte</a:t>
          </a:r>
          <a:endParaRPr lang="en-US" sz="2800" kern="1200"/>
        </a:p>
      </dsp:txBody>
      <dsp:txXfrm>
        <a:off x="596" y="695317"/>
        <a:ext cx="2325719" cy="1395431"/>
      </dsp:txXfrm>
    </dsp:sp>
    <dsp:sp modelId="{20057CF9-7D45-419B-895A-89F0AAD7475F}">
      <dsp:nvSpPr>
        <dsp:cNvPr id="0" name=""/>
        <dsp:cNvSpPr/>
      </dsp:nvSpPr>
      <dsp:spPr>
        <a:xfrm>
          <a:off x="2558887" y="695317"/>
          <a:ext cx="2325719" cy="1395431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/>
            <a:t>Slobodni ljudi bez političkih prava</a:t>
          </a:r>
          <a:endParaRPr lang="en-US" sz="2800" kern="1200"/>
        </a:p>
      </dsp:txBody>
      <dsp:txXfrm>
        <a:off x="2558887" y="695317"/>
        <a:ext cx="2325719" cy="1395431"/>
      </dsp:txXfrm>
    </dsp:sp>
    <dsp:sp modelId="{3C40AC25-39FB-4A1B-AB4A-DC5219205F4D}">
      <dsp:nvSpPr>
        <dsp:cNvPr id="0" name=""/>
        <dsp:cNvSpPr/>
      </dsp:nvSpPr>
      <dsp:spPr>
        <a:xfrm>
          <a:off x="596" y="2323320"/>
          <a:ext cx="2325719" cy="1395431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/>
            <a:t>Trgovci i obrtnici</a:t>
          </a:r>
          <a:endParaRPr lang="en-US" sz="2800" kern="1200"/>
        </a:p>
      </dsp:txBody>
      <dsp:txXfrm>
        <a:off x="596" y="2323320"/>
        <a:ext cx="2325719" cy="1395431"/>
      </dsp:txXfrm>
    </dsp:sp>
    <dsp:sp modelId="{9181E004-638E-45DA-BA00-02C916576564}">
      <dsp:nvSpPr>
        <dsp:cNvPr id="0" name=""/>
        <dsp:cNvSpPr/>
      </dsp:nvSpPr>
      <dsp:spPr>
        <a:xfrm>
          <a:off x="2558887" y="2323320"/>
          <a:ext cx="2325719" cy="1395431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/>
            <a:t>Obveza vojne službe</a:t>
          </a:r>
          <a:endParaRPr lang="en-US" sz="2800" kern="1200"/>
        </a:p>
      </dsp:txBody>
      <dsp:txXfrm>
        <a:off x="2558887" y="2323320"/>
        <a:ext cx="2325719" cy="139543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71A666-C432-4AD4-950A-4D68CB1A315A}">
      <dsp:nvSpPr>
        <dsp:cNvPr id="0" name=""/>
        <dsp:cNvSpPr/>
      </dsp:nvSpPr>
      <dsp:spPr>
        <a:xfrm>
          <a:off x="1423820" y="1941"/>
          <a:ext cx="1601798" cy="93378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Robovi</a:t>
          </a:r>
          <a:endParaRPr lang="en-US" sz="1800" kern="1200"/>
        </a:p>
      </dsp:txBody>
      <dsp:txXfrm>
        <a:off x="1423820" y="1941"/>
        <a:ext cx="1601798" cy="933786"/>
      </dsp:txXfrm>
    </dsp:sp>
    <dsp:sp modelId="{2C790968-05FE-4CDD-963D-A3AA83242F77}">
      <dsp:nvSpPr>
        <dsp:cNvPr id="0" name=""/>
        <dsp:cNvSpPr/>
      </dsp:nvSpPr>
      <dsp:spPr>
        <a:xfrm>
          <a:off x="1423820" y="982417"/>
          <a:ext cx="1601798" cy="933786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Vlasništvo države</a:t>
          </a:r>
          <a:endParaRPr lang="en-US" sz="1800" kern="1200"/>
        </a:p>
      </dsp:txBody>
      <dsp:txXfrm>
        <a:off x="1423820" y="982417"/>
        <a:ext cx="1601798" cy="933786"/>
      </dsp:txXfrm>
    </dsp:sp>
    <dsp:sp modelId="{EF7C56D5-3BB5-4529-AC45-154361EBAA55}">
      <dsp:nvSpPr>
        <dsp:cNvPr id="0" name=""/>
        <dsp:cNvSpPr/>
      </dsp:nvSpPr>
      <dsp:spPr>
        <a:xfrm>
          <a:off x="1423820" y="1962892"/>
          <a:ext cx="1601798" cy="933786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Obrađivali zemlju spartijata</a:t>
          </a:r>
          <a:endParaRPr lang="en-US" sz="1800" kern="1200"/>
        </a:p>
      </dsp:txBody>
      <dsp:txXfrm>
        <a:off x="1423820" y="1962892"/>
        <a:ext cx="1601798" cy="933786"/>
      </dsp:txXfrm>
    </dsp:sp>
    <dsp:sp modelId="{E3DF7A73-1C2C-451C-B4C7-44C1A321558F}">
      <dsp:nvSpPr>
        <dsp:cNvPr id="0" name=""/>
        <dsp:cNvSpPr/>
      </dsp:nvSpPr>
      <dsp:spPr>
        <a:xfrm>
          <a:off x="1423820" y="2943368"/>
          <a:ext cx="1601798" cy="933786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Živjeli na selima</a:t>
          </a:r>
          <a:endParaRPr lang="en-US" sz="1800" kern="1200"/>
        </a:p>
      </dsp:txBody>
      <dsp:txXfrm>
        <a:off x="1423820" y="2943368"/>
        <a:ext cx="1601798" cy="93378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447A64-AD3E-489C-BB41-3F540E021CDB}">
      <dsp:nvSpPr>
        <dsp:cNvPr id="0" name=""/>
        <dsp:cNvSpPr/>
      </dsp:nvSpPr>
      <dsp:spPr>
        <a:xfrm>
          <a:off x="0" y="78299"/>
          <a:ext cx="4389312" cy="71505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Aristokratski polis</a:t>
          </a:r>
          <a:endParaRPr lang="en-US" sz="1800" kern="1200" dirty="0"/>
        </a:p>
      </dsp:txBody>
      <dsp:txXfrm>
        <a:off x="0" y="78299"/>
        <a:ext cx="4389312" cy="715052"/>
      </dsp:txXfrm>
    </dsp:sp>
    <dsp:sp modelId="{B0212C0A-3AD3-4D40-BAD0-7EA15597D930}">
      <dsp:nvSpPr>
        <dsp:cNvPr id="0" name=""/>
        <dsp:cNvSpPr/>
      </dsp:nvSpPr>
      <dsp:spPr>
        <a:xfrm>
          <a:off x="0" y="845192"/>
          <a:ext cx="4389312" cy="715052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Vojni polis</a:t>
          </a:r>
          <a:endParaRPr lang="en-US" sz="1800" kern="1200"/>
        </a:p>
      </dsp:txBody>
      <dsp:txXfrm>
        <a:off x="0" y="845192"/>
        <a:ext cx="4389312" cy="715052"/>
      </dsp:txXfrm>
    </dsp:sp>
    <dsp:sp modelId="{776A703D-3F85-4C3B-BB58-B5D5A0B7A7C2}">
      <dsp:nvSpPr>
        <dsp:cNvPr id="0" name=""/>
        <dsp:cNvSpPr/>
      </dsp:nvSpPr>
      <dsp:spPr>
        <a:xfrm>
          <a:off x="0" y="1612085"/>
          <a:ext cx="4389312" cy="715052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U početku nisu kovali novac</a:t>
          </a:r>
          <a:endParaRPr lang="en-US" sz="1800" kern="1200"/>
        </a:p>
      </dsp:txBody>
      <dsp:txXfrm>
        <a:off x="0" y="1612085"/>
        <a:ext cx="4389312" cy="715052"/>
      </dsp:txXfrm>
    </dsp:sp>
    <dsp:sp modelId="{2A4EBD7D-FAD5-4C18-B877-3E3C8347A9FE}">
      <dsp:nvSpPr>
        <dsp:cNvPr id="0" name=""/>
        <dsp:cNvSpPr/>
      </dsp:nvSpPr>
      <dsp:spPr>
        <a:xfrm>
          <a:off x="0" y="2378978"/>
          <a:ext cx="4389312" cy="715052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U trgovačkoj razmjeni koristili željezne šipke koplja</a:t>
          </a:r>
          <a:endParaRPr lang="en-US" sz="1800" kern="1200"/>
        </a:p>
      </dsp:txBody>
      <dsp:txXfrm>
        <a:off x="0" y="2378978"/>
        <a:ext cx="4389312" cy="715052"/>
      </dsp:txXfrm>
    </dsp:sp>
    <dsp:sp modelId="{7C564CED-0FD6-4F6D-85A4-2E2FB90D98C4}">
      <dsp:nvSpPr>
        <dsp:cNvPr id="0" name=""/>
        <dsp:cNvSpPr/>
      </dsp:nvSpPr>
      <dsp:spPr>
        <a:xfrm>
          <a:off x="0" y="3145871"/>
          <a:ext cx="4389312" cy="715052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Ograničen uvoz luksuznih proizvoda</a:t>
          </a:r>
          <a:endParaRPr lang="en-US" sz="1800" kern="1200"/>
        </a:p>
      </dsp:txBody>
      <dsp:txXfrm>
        <a:off x="0" y="3145871"/>
        <a:ext cx="4389312" cy="71505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C50ADD-093E-41EB-9B04-47FD478844B0}">
      <dsp:nvSpPr>
        <dsp:cNvPr id="0" name=""/>
        <dsp:cNvSpPr/>
      </dsp:nvSpPr>
      <dsp:spPr>
        <a:xfrm>
          <a:off x="0" y="544779"/>
          <a:ext cx="4885203" cy="5036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Osnovali Dorani na poluotoku Peloponez</a:t>
          </a:r>
          <a:endParaRPr lang="en-US" sz="2100" kern="1200" dirty="0"/>
        </a:p>
      </dsp:txBody>
      <dsp:txXfrm>
        <a:off x="0" y="544779"/>
        <a:ext cx="4885203" cy="503685"/>
      </dsp:txXfrm>
    </dsp:sp>
    <dsp:sp modelId="{39A5122E-0C76-4218-9C72-B5ABE06CC8FB}">
      <dsp:nvSpPr>
        <dsp:cNvPr id="0" name=""/>
        <dsp:cNvSpPr/>
      </dsp:nvSpPr>
      <dsp:spPr>
        <a:xfrm>
          <a:off x="0" y="1108944"/>
          <a:ext cx="4885203" cy="503685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Društvo podijeljeno na tri skupine:</a:t>
          </a:r>
          <a:endParaRPr lang="en-US" sz="2100" kern="1200"/>
        </a:p>
      </dsp:txBody>
      <dsp:txXfrm>
        <a:off x="0" y="1108944"/>
        <a:ext cx="4885203" cy="503685"/>
      </dsp:txXfrm>
    </dsp:sp>
    <dsp:sp modelId="{384AED74-3206-429A-B595-D8632460D913}">
      <dsp:nvSpPr>
        <dsp:cNvPr id="0" name=""/>
        <dsp:cNvSpPr/>
      </dsp:nvSpPr>
      <dsp:spPr>
        <a:xfrm>
          <a:off x="0" y="1673109"/>
          <a:ext cx="4885203" cy="503685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- </a:t>
          </a:r>
          <a:r>
            <a:rPr lang="hr-HR" sz="2100" kern="1200" dirty="0" err="1"/>
            <a:t>Spartijati</a:t>
          </a:r>
          <a:r>
            <a:rPr lang="hr-HR" sz="2100" kern="1200" dirty="0"/>
            <a:t>, povlašteni sloj društva</a:t>
          </a:r>
          <a:endParaRPr lang="en-US" sz="2100" kern="1200" dirty="0"/>
        </a:p>
      </dsp:txBody>
      <dsp:txXfrm>
        <a:off x="0" y="1673109"/>
        <a:ext cx="4885203" cy="503685"/>
      </dsp:txXfrm>
    </dsp:sp>
    <dsp:sp modelId="{B3BCE072-450D-4AF6-BF5F-4576F9C626A5}">
      <dsp:nvSpPr>
        <dsp:cNvPr id="0" name=""/>
        <dsp:cNvSpPr/>
      </dsp:nvSpPr>
      <dsp:spPr>
        <a:xfrm>
          <a:off x="0" y="2237274"/>
          <a:ext cx="4885203" cy="503685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- </a:t>
          </a:r>
          <a:r>
            <a:rPr lang="hr-HR" sz="2100" kern="1200" dirty="0" err="1"/>
            <a:t>Perijeci</a:t>
          </a:r>
          <a:r>
            <a:rPr lang="hr-HR" sz="2100" kern="1200" dirty="0"/>
            <a:t>, slobodni ljudi bez političkih prava</a:t>
          </a:r>
          <a:endParaRPr lang="en-US" sz="2100" kern="1200" dirty="0"/>
        </a:p>
      </dsp:txBody>
      <dsp:txXfrm>
        <a:off x="0" y="2237274"/>
        <a:ext cx="4885203" cy="503685"/>
      </dsp:txXfrm>
    </dsp:sp>
    <dsp:sp modelId="{DA505E99-0649-41F0-97EC-542AC3646F48}">
      <dsp:nvSpPr>
        <dsp:cNvPr id="0" name=""/>
        <dsp:cNvSpPr/>
      </dsp:nvSpPr>
      <dsp:spPr>
        <a:xfrm>
          <a:off x="0" y="2801439"/>
          <a:ext cx="4885203" cy="503685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- </a:t>
          </a:r>
          <a:r>
            <a:rPr lang="hr-HR" sz="2100" kern="1200" dirty="0" err="1"/>
            <a:t>Heloti</a:t>
          </a:r>
          <a:r>
            <a:rPr lang="hr-HR" sz="2100" kern="1200" dirty="0"/>
            <a:t>, robovi</a:t>
          </a:r>
          <a:endParaRPr lang="en-US" sz="2100" kern="1200" dirty="0"/>
        </a:p>
      </dsp:txBody>
      <dsp:txXfrm>
        <a:off x="0" y="2801439"/>
        <a:ext cx="4885203" cy="503685"/>
      </dsp:txXfrm>
    </dsp:sp>
    <dsp:sp modelId="{F6B7FA26-05DE-44E7-90C0-7ED982279ADC}">
      <dsp:nvSpPr>
        <dsp:cNvPr id="0" name=""/>
        <dsp:cNvSpPr/>
      </dsp:nvSpPr>
      <dsp:spPr>
        <a:xfrm>
          <a:off x="0" y="3365604"/>
          <a:ext cx="4885203" cy="50368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Aristokratski i vojni polis</a:t>
          </a:r>
          <a:endParaRPr lang="en-US" sz="2100" kern="1200"/>
        </a:p>
      </dsp:txBody>
      <dsp:txXfrm>
        <a:off x="0" y="3365604"/>
        <a:ext cx="4885203" cy="50368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D2517A-A8FB-4813-BFA5-DCA426E9F776}">
      <dsp:nvSpPr>
        <dsp:cNvPr id="0" name=""/>
        <dsp:cNvSpPr/>
      </dsp:nvSpPr>
      <dsp:spPr>
        <a:xfrm>
          <a:off x="0" y="629694"/>
          <a:ext cx="4885203" cy="5756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- osnovali Jonjani na poluotoku </a:t>
          </a:r>
          <a:r>
            <a:rPr lang="hr-HR" sz="2400" kern="1200" dirty="0" err="1"/>
            <a:t>Atici</a:t>
          </a:r>
          <a:endParaRPr lang="en-US" sz="2400" kern="1200" dirty="0"/>
        </a:p>
      </dsp:txBody>
      <dsp:txXfrm>
        <a:off x="0" y="629694"/>
        <a:ext cx="4885203" cy="575639"/>
      </dsp:txXfrm>
    </dsp:sp>
    <dsp:sp modelId="{D93255CF-F001-4C41-B16A-241856AC5650}">
      <dsp:nvSpPr>
        <dsp:cNvPr id="0" name=""/>
        <dsp:cNvSpPr/>
      </dsp:nvSpPr>
      <dsp:spPr>
        <a:xfrm>
          <a:off x="0" y="1274454"/>
          <a:ext cx="4885203" cy="575639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- poznati obrtnici, trgovci i pomorci</a:t>
          </a:r>
          <a:endParaRPr lang="en-US" sz="2400" kern="1200" dirty="0"/>
        </a:p>
      </dsp:txBody>
      <dsp:txXfrm>
        <a:off x="0" y="1274454"/>
        <a:ext cx="4885203" cy="575639"/>
      </dsp:txXfrm>
    </dsp:sp>
    <dsp:sp modelId="{BC3DAAE1-689F-49F5-89A8-0AC0102C0F68}">
      <dsp:nvSpPr>
        <dsp:cNvPr id="0" name=""/>
        <dsp:cNvSpPr/>
      </dsp:nvSpPr>
      <dsp:spPr>
        <a:xfrm>
          <a:off x="0" y="1919214"/>
          <a:ext cx="4885203" cy="575639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- najveća trgovačka sila</a:t>
          </a:r>
          <a:endParaRPr lang="en-US" sz="2400" kern="1200" dirty="0"/>
        </a:p>
      </dsp:txBody>
      <dsp:txXfrm>
        <a:off x="0" y="1919214"/>
        <a:ext cx="4885203" cy="575639"/>
      </dsp:txXfrm>
    </dsp:sp>
    <dsp:sp modelId="{B510DD36-F46F-4C19-A756-8D355B3A451A}">
      <dsp:nvSpPr>
        <dsp:cNvPr id="0" name=""/>
        <dsp:cNvSpPr/>
      </dsp:nvSpPr>
      <dsp:spPr>
        <a:xfrm>
          <a:off x="0" y="2563974"/>
          <a:ext cx="4885203" cy="575639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- keramika </a:t>
          </a:r>
          <a:endParaRPr lang="en-US" sz="2400" kern="1200" dirty="0"/>
        </a:p>
      </dsp:txBody>
      <dsp:txXfrm>
        <a:off x="0" y="2563974"/>
        <a:ext cx="4885203" cy="575639"/>
      </dsp:txXfrm>
    </dsp:sp>
    <dsp:sp modelId="{0E815F23-5B16-45B2-B1E1-48DB80FFBC1B}">
      <dsp:nvSpPr>
        <dsp:cNvPr id="0" name=""/>
        <dsp:cNvSpPr/>
      </dsp:nvSpPr>
      <dsp:spPr>
        <a:xfrm>
          <a:off x="0" y="3208734"/>
          <a:ext cx="4885203" cy="57563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- srebro </a:t>
          </a:r>
          <a:endParaRPr lang="en-US" sz="2400" kern="1200" dirty="0"/>
        </a:p>
      </dsp:txBody>
      <dsp:txXfrm>
        <a:off x="0" y="3208734"/>
        <a:ext cx="4885203" cy="57563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197164-0F51-4623-9179-D8949192DDA4}">
      <dsp:nvSpPr>
        <dsp:cNvPr id="0" name=""/>
        <dsp:cNvSpPr/>
      </dsp:nvSpPr>
      <dsp:spPr>
        <a:xfrm>
          <a:off x="0" y="378521"/>
          <a:ext cx="4750080" cy="5276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Osnovali Jonjani na poluotoku </a:t>
          </a:r>
          <a:r>
            <a:rPr lang="hr-HR" sz="2200" kern="1200" dirty="0" err="1"/>
            <a:t>Atici</a:t>
          </a:r>
          <a:endParaRPr lang="en-US" sz="2200" kern="1200" dirty="0"/>
        </a:p>
      </dsp:txBody>
      <dsp:txXfrm>
        <a:off x="0" y="378521"/>
        <a:ext cx="4750080" cy="527670"/>
      </dsp:txXfrm>
    </dsp:sp>
    <dsp:sp modelId="{EED03D9A-4FF2-44D9-B402-95C7639DDBA7}">
      <dsp:nvSpPr>
        <dsp:cNvPr id="0" name=""/>
        <dsp:cNvSpPr/>
      </dsp:nvSpPr>
      <dsp:spPr>
        <a:xfrm>
          <a:off x="0" y="969551"/>
          <a:ext cx="4750080" cy="527670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Poznati obrtnici, trgovci i pomorci</a:t>
          </a:r>
          <a:endParaRPr lang="en-US" sz="2200" kern="1200"/>
        </a:p>
      </dsp:txBody>
      <dsp:txXfrm>
        <a:off x="0" y="969551"/>
        <a:ext cx="4750080" cy="527670"/>
      </dsp:txXfrm>
    </dsp:sp>
    <dsp:sp modelId="{22D1B30D-99DB-444E-8693-B086B61DBE1D}">
      <dsp:nvSpPr>
        <dsp:cNvPr id="0" name=""/>
        <dsp:cNvSpPr/>
      </dsp:nvSpPr>
      <dsp:spPr>
        <a:xfrm>
          <a:off x="0" y="1560582"/>
          <a:ext cx="4750080" cy="527670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Najveća trgovačka sila</a:t>
          </a:r>
          <a:endParaRPr lang="en-US" sz="2200" kern="1200"/>
        </a:p>
      </dsp:txBody>
      <dsp:txXfrm>
        <a:off x="0" y="1560582"/>
        <a:ext cx="4750080" cy="527670"/>
      </dsp:txXfrm>
    </dsp:sp>
    <dsp:sp modelId="{841DD666-A6FA-4964-A7BD-42AC12F671FE}">
      <dsp:nvSpPr>
        <dsp:cNvPr id="0" name=""/>
        <dsp:cNvSpPr/>
      </dsp:nvSpPr>
      <dsp:spPr>
        <a:xfrm>
          <a:off x="0" y="2151612"/>
          <a:ext cx="4750080" cy="527670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Keramika i srebro</a:t>
          </a:r>
          <a:endParaRPr lang="en-US" sz="2200" kern="1200"/>
        </a:p>
      </dsp:txBody>
      <dsp:txXfrm>
        <a:off x="0" y="2151612"/>
        <a:ext cx="4750080" cy="527670"/>
      </dsp:txXfrm>
    </dsp:sp>
    <dsp:sp modelId="{AFAF6B14-5382-435A-B9B5-92540E4F5924}">
      <dsp:nvSpPr>
        <dsp:cNvPr id="0" name=""/>
        <dsp:cNvSpPr/>
      </dsp:nvSpPr>
      <dsp:spPr>
        <a:xfrm>
          <a:off x="0" y="2742642"/>
          <a:ext cx="4750080" cy="527670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Atena, božica mudrosti zaštitnica grada</a:t>
          </a:r>
          <a:endParaRPr lang="en-US" sz="2200" kern="1200"/>
        </a:p>
      </dsp:txBody>
      <dsp:txXfrm>
        <a:off x="0" y="2742642"/>
        <a:ext cx="4750080" cy="527670"/>
      </dsp:txXfrm>
    </dsp:sp>
    <dsp:sp modelId="{514E5C23-F196-4926-A214-6128CA5EDD6F}">
      <dsp:nvSpPr>
        <dsp:cNvPr id="0" name=""/>
        <dsp:cNvSpPr/>
      </dsp:nvSpPr>
      <dsp:spPr>
        <a:xfrm>
          <a:off x="0" y="3333672"/>
          <a:ext cx="4750080" cy="52767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Maslina, simbol života</a:t>
          </a:r>
          <a:endParaRPr lang="en-US" sz="2200" kern="1200"/>
        </a:p>
      </dsp:txBody>
      <dsp:txXfrm>
        <a:off x="0" y="3333672"/>
        <a:ext cx="4750080" cy="52767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52F2C4-44BA-4B35-8405-53C23A5215F1}">
      <dsp:nvSpPr>
        <dsp:cNvPr id="0" name=""/>
        <dsp:cNvSpPr/>
      </dsp:nvSpPr>
      <dsp:spPr>
        <a:xfrm>
          <a:off x="0" y="10307"/>
          <a:ext cx="4509568" cy="9149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VIII. stoljeće pr. Krista naseobine izvan grčkog područja</a:t>
          </a:r>
          <a:endParaRPr lang="en-US" sz="2300" kern="1200" dirty="0"/>
        </a:p>
      </dsp:txBody>
      <dsp:txXfrm>
        <a:off x="0" y="10307"/>
        <a:ext cx="4509568" cy="914940"/>
      </dsp:txXfrm>
    </dsp:sp>
    <dsp:sp modelId="{BEAC4DEC-36C1-4074-A041-DA8EFD45DC0A}">
      <dsp:nvSpPr>
        <dsp:cNvPr id="0" name=""/>
        <dsp:cNvSpPr/>
      </dsp:nvSpPr>
      <dsp:spPr>
        <a:xfrm>
          <a:off x="0" y="991487"/>
          <a:ext cx="4509568" cy="91494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Prenapučenost polisa i nedostatak plodne zemlje</a:t>
          </a:r>
          <a:endParaRPr lang="en-US" sz="2300" kern="1200" dirty="0"/>
        </a:p>
      </dsp:txBody>
      <dsp:txXfrm>
        <a:off x="0" y="991487"/>
        <a:ext cx="4509568" cy="914940"/>
      </dsp:txXfrm>
    </dsp:sp>
    <dsp:sp modelId="{A5B269BF-E657-4EA1-80CF-C671D1D5F5CD}">
      <dsp:nvSpPr>
        <dsp:cNvPr id="0" name=""/>
        <dsp:cNvSpPr/>
      </dsp:nvSpPr>
      <dsp:spPr>
        <a:xfrm>
          <a:off x="0" y="1972668"/>
          <a:ext cx="4509568" cy="91494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Nedostatak hrane</a:t>
          </a:r>
          <a:endParaRPr lang="en-US" sz="2300" kern="1200" dirty="0"/>
        </a:p>
      </dsp:txBody>
      <dsp:txXfrm>
        <a:off x="0" y="1972668"/>
        <a:ext cx="4509568" cy="914940"/>
      </dsp:txXfrm>
    </dsp:sp>
    <dsp:sp modelId="{395112BE-59F5-4BB6-B55A-1794A792D219}">
      <dsp:nvSpPr>
        <dsp:cNvPr id="0" name=""/>
        <dsp:cNvSpPr/>
      </dsp:nvSpPr>
      <dsp:spPr>
        <a:xfrm>
          <a:off x="0" y="2953848"/>
          <a:ext cx="4509568" cy="9149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Strah od dužničkog ropstva</a:t>
          </a:r>
          <a:endParaRPr lang="en-US" sz="2300" kern="1200" dirty="0"/>
        </a:p>
      </dsp:txBody>
      <dsp:txXfrm>
        <a:off x="0" y="2953848"/>
        <a:ext cx="4509568" cy="91494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8FBA4D-1B86-4E28-A3BD-0F71391343E2}">
      <dsp:nvSpPr>
        <dsp:cNvPr id="0" name=""/>
        <dsp:cNvSpPr/>
      </dsp:nvSpPr>
      <dsp:spPr>
        <a:xfrm>
          <a:off x="0" y="364087"/>
          <a:ext cx="4885203" cy="8739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Razvoj obrtništva i trgovine</a:t>
          </a:r>
          <a:endParaRPr lang="en-US" sz="2200" kern="1200"/>
        </a:p>
      </dsp:txBody>
      <dsp:txXfrm>
        <a:off x="0" y="364087"/>
        <a:ext cx="4885203" cy="873953"/>
      </dsp:txXfrm>
    </dsp:sp>
    <dsp:sp modelId="{7D5D42CB-08E6-4EB8-B96F-8805FA7AF700}">
      <dsp:nvSpPr>
        <dsp:cNvPr id="0" name=""/>
        <dsp:cNvSpPr/>
      </dsp:nvSpPr>
      <dsp:spPr>
        <a:xfrm>
          <a:off x="0" y="1301401"/>
          <a:ext cx="4885203" cy="873953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Trgovina na Sredozemlju, Jadranu i obalama Crnog mora</a:t>
          </a:r>
          <a:endParaRPr lang="en-US" sz="2200" kern="1200"/>
        </a:p>
      </dsp:txBody>
      <dsp:txXfrm>
        <a:off x="0" y="1301401"/>
        <a:ext cx="4885203" cy="873953"/>
      </dsp:txXfrm>
    </dsp:sp>
    <dsp:sp modelId="{E52D26BD-E1AD-4E92-9DC1-A2A395029419}">
      <dsp:nvSpPr>
        <dsp:cNvPr id="0" name=""/>
        <dsp:cNvSpPr/>
      </dsp:nvSpPr>
      <dsp:spPr>
        <a:xfrm>
          <a:off x="0" y="2238714"/>
          <a:ext cx="4885203" cy="873953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Kolonizacija Sredozemlja</a:t>
          </a:r>
          <a:endParaRPr lang="en-US" sz="2200" kern="1200"/>
        </a:p>
      </dsp:txBody>
      <dsp:txXfrm>
        <a:off x="0" y="2238714"/>
        <a:ext cx="4885203" cy="873953"/>
      </dsp:txXfrm>
    </dsp:sp>
    <dsp:sp modelId="{8E42870D-BB7D-4C39-9081-A415808B0E50}">
      <dsp:nvSpPr>
        <dsp:cNvPr id="0" name=""/>
        <dsp:cNvSpPr/>
      </dsp:nvSpPr>
      <dsp:spPr>
        <a:xfrm>
          <a:off x="0" y="3176027"/>
          <a:ext cx="4885203" cy="873953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Izvoz: oružja, skupocjenog nakita, lijepo ukrašene keramike, tkanine, vina i ulja</a:t>
          </a:r>
          <a:endParaRPr lang="en-US" sz="2200" kern="1200" dirty="0"/>
        </a:p>
      </dsp:txBody>
      <dsp:txXfrm>
        <a:off x="0" y="3176027"/>
        <a:ext cx="4885203" cy="873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8AF60-ECDD-41A5-ADEB-92939B3EA754}" type="datetimeFigureOut">
              <a:rPr lang="sr-Latn-CS" smtClean="0"/>
              <a:pPr/>
              <a:t>23.9.2019.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72127-E956-452D-8BDC-B1F7D0260BA3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Spartanka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936764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157493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Sparta nije doživjela gospodarski razvoj na području obrta i trgovine.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76941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Pogled na grčki poluotok Atiku s planine </a:t>
            </a:r>
            <a:r>
              <a:rPr lang="hr-HR" dirty="0" err="1"/>
              <a:t>Penteli</a:t>
            </a:r>
            <a:r>
              <a:rPr lang="hr-HR" dirty="0"/>
              <a:t> u blizini Atene.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461838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Učenicima prepričati mit o natjecanju Atene i Posejdona za zaštitu novog grada.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732222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23.9.2019.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23.9.2019.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23.9.2019.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23.9.2019.</a:t>
            </a:fld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23.9.2019.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23.9.2019.</a:t>
            </a:fld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23.9.2019.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11" name="Picture 10" descr="Picture1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3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Društveni odnosi u Ateni i Sparti</a:t>
            </a:r>
            <a:endParaRPr lang="hr-HR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Nastavna tema: Društveni razvoj u grčkim gradovima državama na Sredozemlju i Jadranu</a:t>
            </a:r>
          </a:p>
        </p:txBody>
      </p:sp>
      <p:pic>
        <p:nvPicPr>
          <p:cNvPr id="4" name="Picture 3" descr="Klio-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7955FB3-2A87-49C6-AB82-2B5EA70D0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Atena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1A597E5C-169A-4BE5-8E55-4F0C3469C3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8226581"/>
              </p:ext>
            </p:extLst>
          </p:nvPr>
        </p:nvGraphicFramePr>
        <p:xfrm>
          <a:off x="3895725" y="353193"/>
          <a:ext cx="4885203" cy="4414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86712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E363CDA-8A98-477E-BFB0-0C869DC60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471951"/>
            <a:ext cx="4939868" cy="964620"/>
          </a:xfrm>
        </p:spPr>
        <p:txBody>
          <a:bodyPr anchor="b">
            <a:normAutofit/>
          </a:bodyPr>
          <a:lstStyle/>
          <a:p>
            <a:r>
              <a:rPr lang="hr-HR" sz="4100"/>
              <a:t>Bogovi zaštitnici grada</a:t>
            </a:r>
          </a:p>
        </p:txBody>
      </p:sp>
      <p:pic>
        <p:nvPicPr>
          <p:cNvPr id="5" name="Rezervirano mjesto sadržaja 4" descr="Slika na kojoj se prikazuje zid, osoba, haljina, na zatvorenom&#10;&#10;Opis je automatski generiran">
            <a:extLst>
              <a:ext uri="{FF2B5EF4-FFF2-40B4-BE49-F238E27FC236}">
                <a16:creationId xmlns:a16="http://schemas.microsoft.com/office/drawing/2014/main" xmlns="" id="{83D68807-35B9-4CAD-BE9D-048343BEFA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" b="11606"/>
          <a:stretch/>
        </p:blipFill>
        <p:spPr>
          <a:xfrm>
            <a:off x="20" y="10"/>
            <a:ext cx="3476673" cy="51434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810700" y="1586337"/>
            <a:ext cx="47320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1AFA59A8-5509-4B73-B35B-1FAD0FCC4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1828800"/>
            <a:ext cx="4939867" cy="2839064"/>
          </a:xfrm>
        </p:spPr>
        <p:txBody>
          <a:bodyPr>
            <a:normAutofit/>
          </a:bodyPr>
          <a:lstStyle/>
          <a:p>
            <a:r>
              <a:rPr lang="hr-HR" sz="2400" dirty="0"/>
              <a:t>Atena, božica mudrosti i pravednog rata</a:t>
            </a:r>
          </a:p>
          <a:p>
            <a:r>
              <a:rPr lang="hr-HR" sz="2400" dirty="0"/>
              <a:t>Stablo masline</a:t>
            </a:r>
          </a:p>
          <a:p>
            <a:r>
              <a:rPr lang="hr-HR" sz="2400" dirty="0"/>
              <a:t>Posejdon, bog mora</a:t>
            </a:r>
          </a:p>
          <a:p>
            <a:r>
              <a:rPr lang="hr-HR" sz="2400" dirty="0"/>
              <a:t>Trozubac i slana voda</a:t>
            </a:r>
          </a:p>
          <a:p>
            <a:r>
              <a:rPr lang="hr-HR" sz="2400" dirty="0"/>
              <a:t>Volja bogova i zaštita grada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xmlns="" val="2437703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9EBCD1D-7F1D-4FE6-8BDE-F1510524B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971" y="1337969"/>
            <a:ext cx="3483937" cy="216683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Rad s </a:t>
            </a:r>
            <a:r>
              <a:rPr lang="en-US" dirty="0" err="1"/>
              <a:t>povijesnim</a:t>
            </a:r>
            <a:r>
              <a:rPr lang="en-US" dirty="0"/>
              <a:t> </a:t>
            </a:r>
            <a:r>
              <a:rPr lang="en-US" dirty="0" err="1"/>
              <a:t>izvorima</a:t>
            </a:r>
            <a:r>
              <a:rPr lang="en-US" sz="3800" dirty="0"/>
              <a:t/>
            </a:r>
            <a:br>
              <a:rPr lang="en-US" sz="3800" dirty="0"/>
            </a:br>
            <a:endParaRPr lang="en-US" sz="38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951B696-EF06-4712-B303-18BE6935F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9970" y="3563169"/>
            <a:ext cx="3483937" cy="86089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dirty="0" err="1"/>
              <a:t>Pročitajte</a:t>
            </a:r>
            <a:r>
              <a:rPr lang="en-US" sz="2400" dirty="0"/>
              <a:t> </a:t>
            </a:r>
            <a:r>
              <a:rPr lang="en-US" sz="2400" dirty="0" err="1"/>
              <a:t>izvor</a:t>
            </a:r>
            <a:r>
              <a:rPr lang="en-US" sz="2400" dirty="0"/>
              <a:t> 1 u </a:t>
            </a:r>
            <a:r>
              <a:rPr lang="en-US" sz="2400" dirty="0" err="1"/>
              <a:t>udžbeniku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stranici</a:t>
            </a:r>
            <a:r>
              <a:rPr lang="en-US" sz="2400" dirty="0"/>
              <a:t> 114</a:t>
            </a:r>
            <a:r>
              <a:rPr lang="hr-HR" sz="2400" dirty="0"/>
              <a:t>.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odgovorite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pitanja</a:t>
            </a:r>
            <a:r>
              <a:rPr lang="en-US" sz="2400" dirty="0"/>
              <a:t>.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629586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Slika 5" descr="Slika na kojoj se prikazuje odjeća&#10;&#10;Opis je automatski generiran">
            <a:extLst>
              <a:ext uri="{FF2B5EF4-FFF2-40B4-BE49-F238E27FC236}">
                <a16:creationId xmlns:a16="http://schemas.microsoft.com/office/drawing/2014/main" xmlns="" id="{B097EDF9-C45E-48C5-B385-CCF5A7D3EF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6455"/>
          <a:stretch/>
        </p:blipFill>
        <p:spPr>
          <a:xfrm>
            <a:off x="20" y="10"/>
            <a:ext cx="4518095" cy="51434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139339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860BFCD-0659-43DF-B256-AA45FBDDE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>
            <a:normAutofit/>
          </a:bodyPr>
          <a:lstStyle/>
          <a:p>
            <a:r>
              <a:rPr lang="hr-HR" sz="3700">
                <a:solidFill>
                  <a:srgbClr val="FFFFFF"/>
                </a:solidFill>
              </a:rPr>
              <a:t>UPAMTIMO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E820ED71-87BB-499D-A70D-F595D77F64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8284466"/>
              </p:ext>
            </p:extLst>
          </p:nvPr>
        </p:nvGraphicFramePr>
        <p:xfrm>
          <a:off x="4030848" y="527398"/>
          <a:ext cx="4750080" cy="4239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02258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745D906-01E5-40E4-BEF6-EF96B5BC2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>
            <a:normAutofit/>
          </a:bodyPr>
          <a:lstStyle/>
          <a:p>
            <a:r>
              <a:rPr lang="hr-HR" sz="3700" dirty="0">
                <a:solidFill>
                  <a:srgbClr val="FFFFFF"/>
                </a:solidFill>
              </a:rPr>
              <a:t>Uzroci kolonizacije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3052CC36-9E40-4B84-A217-792835F192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22822923"/>
              </p:ext>
            </p:extLst>
          </p:nvPr>
        </p:nvGraphicFramePr>
        <p:xfrm>
          <a:off x="4271360" y="888166"/>
          <a:ext cx="4509568" cy="3879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17522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980F0C2-E3F9-4A86-B1B4-19CEA7379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>
            <a:normAutofit/>
          </a:bodyPr>
          <a:lstStyle/>
          <a:p>
            <a:r>
              <a:rPr lang="hr-HR" sz="3700">
                <a:solidFill>
                  <a:srgbClr val="FFFFFF"/>
                </a:solidFill>
              </a:rPr>
              <a:t>Uzroci kolonizacije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1B9770B3-FB96-4554-9979-DBC71C1603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10758443"/>
              </p:ext>
            </p:extLst>
          </p:nvPr>
        </p:nvGraphicFramePr>
        <p:xfrm>
          <a:off x="4030848" y="587526"/>
          <a:ext cx="4885203" cy="4414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31891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9FEE28E-238A-44C9-B1D7-C9387DDC2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>
            <a:normAutofit/>
          </a:bodyPr>
          <a:lstStyle/>
          <a:p>
            <a:r>
              <a:rPr lang="hr-HR" sz="3700">
                <a:solidFill>
                  <a:srgbClr val="FFFFFF"/>
                </a:solidFill>
              </a:rPr>
              <a:t>UPAMTIMO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F2A4B3AC-6218-4CD5-A6AF-9E6A619311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41195298"/>
              </p:ext>
            </p:extLst>
          </p:nvPr>
        </p:nvGraphicFramePr>
        <p:xfrm>
          <a:off x="4211232" y="767910"/>
          <a:ext cx="4569696" cy="3999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914253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EFDCFF8-C483-46DC-A12C-DB8EDD090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471951"/>
            <a:ext cx="4939868" cy="964620"/>
          </a:xfrm>
        </p:spPr>
        <p:txBody>
          <a:bodyPr anchor="b">
            <a:normAutofit/>
          </a:bodyPr>
          <a:lstStyle/>
          <a:p>
            <a:r>
              <a:rPr lang="hr-HR" dirty="0"/>
              <a:t>Sparta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5DF8C18-F35C-4AFB-9313-6F31EF1CA7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" b="30097"/>
          <a:stretch/>
        </p:blipFill>
        <p:spPr>
          <a:xfrm>
            <a:off x="20" y="10"/>
            <a:ext cx="3476673" cy="51434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810700" y="1586337"/>
            <a:ext cx="4732020" cy="0"/>
          </a:xfrm>
          <a:prstGeom prst="line">
            <a:avLst/>
          </a:prstGeom>
          <a:ln w="19050">
            <a:solidFill>
              <a:srgbClr val="AE7E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28FD303-95A0-4C12-8162-A195068F3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1828800"/>
            <a:ext cx="4939867" cy="2839064"/>
          </a:xfrm>
        </p:spPr>
        <p:txBody>
          <a:bodyPr>
            <a:normAutofit/>
          </a:bodyPr>
          <a:lstStyle/>
          <a:p>
            <a:r>
              <a:rPr lang="hr-HR" sz="2400" dirty="0"/>
              <a:t>Osnovali Dorani na poluotoku Peloponez</a:t>
            </a:r>
          </a:p>
          <a:p>
            <a:pPr marL="0" indent="0">
              <a:buNone/>
            </a:pPr>
            <a:r>
              <a:rPr lang="hr-HR" sz="2400" dirty="0"/>
              <a:t>Društvo podijeljeno na tri skupine:</a:t>
            </a:r>
          </a:p>
          <a:p>
            <a:r>
              <a:rPr lang="hr-HR" sz="2400" dirty="0" err="1"/>
              <a:t>Spartijati</a:t>
            </a:r>
            <a:endParaRPr lang="hr-HR" sz="2400" dirty="0"/>
          </a:p>
          <a:p>
            <a:r>
              <a:rPr lang="hr-HR" sz="2400" dirty="0" err="1"/>
              <a:t>Perijeci</a:t>
            </a:r>
            <a:endParaRPr lang="hr-HR" sz="2400" dirty="0"/>
          </a:p>
          <a:p>
            <a:r>
              <a:rPr lang="hr-HR" sz="2400" dirty="0" err="1"/>
              <a:t>Heloti</a:t>
            </a:r>
            <a:endParaRPr lang="hr-HR" sz="2400" dirty="0"/>
          </a:p>
          <a:p>
            <a:endParaRPr lang="hr-HR" sz="1500" dirty="0"/>
          </a:p>
          <a:p>
            <a:endParaRPr lang="hr-HR" sz="1500" dirty="0"/>
          </a:p>
        </p:txBody>
      </p:sp>
    </p:spTree>
    <p:extLst>
      <p:ext uri="{BB962C8B-B14F-4D97-AF65-F5344CB8AC3E}">
        <p14:creationId xmlns:p14="http://schemas.microsoft.com/office/powerpoint/2010/main" xmlns="" val="3418211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6BC30FE-8D39-4335-BCEA-61F7904C3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>
            <a:normAutofit/>
          </a:bodyPr>
          <a:lstStyle/>
          <a:p>
            <a:r>
              <a:rPr lang="hr-HR" dirty="0" err="1">
                <a:solidFill>
                  <a:srgbClr val="FFFFFF"/>
                </a:solidFill>
              </a:rPr>
              <a:t>Spartijati</a:t>
            </a:r>
            <a:endParaRPr lang="hr-HR" dirty="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19C922EB-13C8-4AC9-AB16-549E18630C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64814221"/>
              </p:ext>
            </p:extLst>
          </p:nvPr>
        </p:nvGraphicFramePr>
        <p:xfrm>
          <a:off x="4211232" y="888166"/>
          <a:ext cx="4569696" cy="4119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262093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4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71E2241-B11C-409F-805A-19435E572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hr-HR" sz="4100" dirty="0" err="1">
                <a:solidFill>
                  <a:srgbClr val="FFFFFF"/>
                </a:solidFill>
              </a:rPr>
              <a:t>Perijeci</a:t>
            </a:r>
            <a:endParaRPr lang="hr-HR" sz="4100" dirty="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6EF3EF09-E398-47CB-9609-DB0FF38B78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85401390"/>
              </p:ext>
            </p:extLst>
          </p:nvPr>
        </p:nvGraphicFramePr>
        <p:xfrm>
          <a:off x="3895725" y="353193"/>
          <a:ext cx="4885203" cy="4414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03274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60C5C1B-224C-4F47-A4DD-66F5BCC42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Heloti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E2C605A4-4EBC-4C15-A85A-D24D412947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00303396"/>
              </p:ext>
            </p:extLst>
          </p:nvPr>
        </p:nvGraphicFramePr>
        <p:xfrm>
          <a:off x="4331488" y="888166"/>
          <a:ext cx="4449440" cy="3879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97622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8132218-9EFF-4560-89A9-DEB503EB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>
            <a:normAutofit/>
          </a:bodyPr>
          <a:lstStyle/>
          <a:p>
            <a:r>
              <a:rPr lang="hr-HR" sz="3400" dirty="0">
                <a:solidFill>
                  <a:srgbClr val="FFFFFF"/>
                </a:solidFill>
              </a:rPr>
              <a:t>Državno uređenje i gospodarstvo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A19E7691-5CE8-4DD7-9C8D-CB7EA577CD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4790271"/>
              </p:ext>
            </p:extLst>
          </p:nvPr>
        </p:nvGraphicFramePr>
        <p:xfrm>
          <a:off x="4391616" y="828038"/>
          <a:ext cx="4389312" cy="3939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364620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23E0B07-6610-4FBF-833E-295641D9B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768" y="587526"/>
            <a:ext cx="3483937" cy="2166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Rad s </a:t>
            </a:r>
            <a:r>
              <a:rPr lang="en-US" dirty="0" err="1"/>
              <a:t>povijesnim</a:t>
            </a:r>
            <a:r>
              <a:rPr lang="en-US" dirty="0"/>
              <a:t> </a:t>
            </a:r>
            <a:r>
              <a:rPr lang="en-US" dirty="0" err="1"/>
              <a:t>izvorima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2B6C38D-80DC-4465-92CC-03CACABAD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3152" y="2992646"/>
            <a:ext cx="3483937" cy="86089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dirty="0" err="1"/>
              <a:t>Pročitajte</a:t>
            </a:r>
            <a:r>
              <a:rPr lang="en-US" sz="2400" dirty="0"/>
              <a:t> </a:t>
            </a:r>
            <a:r>
              <a:rPr lang="en-US" sz="2400" dirty="0" err="1"/>
              <a:t>izvor</a:t>
            </a:r>
            <a:r>
              <a:rPr lang="en-US" sz="2400" dirty="0"/>
              <a:t> 1 u </a:t>
            </a:r>
            <a:r>
              <a:rPr lang="en-US" sz="2400" dirty="0" err="1"/>
              <a:t>udžbeniku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stranici</a:t>
            </a:r>
            <a:r>
              <a:rPr lang="en-US" sz="2400" dirty="0"/>
              <a:t> 113</a:t>
            </a:r>
            <a:r>
              <a:rPr lang="hr-HR" sz="2400" dirty="0"/>
              <a:t>.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odgovorite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pitanja</a:t>
            </a:r>
            <a:r>
              <a:rPr lang="en-US" sz="2400" dirty="0"/>
              <a:t>.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629586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920224AF-DED8-4EDC-8CDE-643D1BE077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" b="46209"/>
          <a:stretch/>
        </p:blipFill>
        <p:spPr>
          <a:xfrm>
            <a:off x="20" y="10"/>
            <a:ext cx="4518095" cy="51434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662881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F9E4210-35A2-47C1-8CDA-81676856C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>
            <a:normAutofit/>
          </a:bodyPr>
          <a:lstStyle/>
          <a:p>
            <a:r>
              <a:rPr lang="hr-HR" sz="3700">
                <a:solidFill>
                  <a:srgbClr val="FFFFFF"/>
                </a:solidFill>
              </a:rPr>
              <a:t>UPAMTIMO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95F5374E-F50D-4F2D-916C-7260814057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18150075"/>
              </p:ext>
            </p:extLst>
          </p:nvPr>
        </p:nvGraphicFramePr>
        <p:xfrm>
          <a:off x="3895725" y="353193"/>
          <a:ext cx="4885203" cy="4414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57099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83551" y="257614"/>
            <a:ext cx="8579094" cy="138319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F052B4C-057A-406A-B548-5F1936ABC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349933"/>
            <a:ext cx="8354891" cy="697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Atena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657350" y="1086473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zervirano mjesto sadržaja 4" descr="Slika na kojoj se prikazuje planina, na otvorenom, nebo, priroda&#10;&#10;Opis je automatski generiran">
            <a:extLst>
              <a:ext uri="{FF2B5EF4-FFF2-40B4-BE49-F238E27FC236}">
                <a16:creationId xmlns:a16="http://schemas.microsoft.com/office/drawing/2014/main" xmlns="" id="{E18901D5-ACAE-45BD-A355-FD6A2F29D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870" y="1882433"/>
            <a:ext cx="8048934" cy="299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2953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381</Words>
  <Application>Microsoft Office PowerPoint</Application>
  <PresentationFormat>On-screen Show (16:9)</PresentationFormat>
  <Paragraphs>85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Društveni odnosi u Ateni i Sparti</vt:lpstr>
      <vt:lpstr>Sparta</vt:lpstr>
      <vt:lpstr>Spartijati</vt:lpstr>
      <vt:lpstr>Perijeci</vt:lpstr>
      <vt:lpstr>Heloti</vt:lpstr>
      <vt:lpstr>Državno uređenje i gospodarstvo</vt:lpstr>
      <vt:lpstr>Rad s povijesnim izvorima</vt:lpstr>
      <vt:lpstr>UPAMTIMO</vt:lpstr>
      <vt:lpstr>Atena</vt:lpstr>
      <vt:lpstr>Atena</vt:lpstr>
      <vt:lpstr>Bogovi zaštitnici grada</vt:lpstr>
      <vt:lpstr>Rad s povijesnim izvorima </vt:lpstr>
      <vt:lpstr>UPAMTIMO</vt:lpstr>
      <vt:lpstr>Uzroci kolonizacije</vt:lpstr>
      <vt:lpstr>Uzroci kolonizacije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Društveni odnosi u Ateni i Sparti</dc:title>
  <dc:creator>ivan.cuzic1@skole.hr</dc:creator>
  <cp:lastModifiedBy>dvukelic</cp:lastModifiedBy>
  <cp:revision>2</cp:revision>
  <dcterms:created xsi:type="dcterms:W3CDTF">2019-09-22T10:35:52Z</dcterms:created>
  <dcterms:modified xsi:type="dcterms:W3CDTF">2019-09-23T08:20:21Z</dcterms:modified>
</cp:coreProperties>
</file>